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2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40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4DA233-D44D-4C57-833C-75271CCBDF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624780-ECDB-45AC-8CD3-141170EC27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BE6A35-CAF8-4A4B-9D67-81DAFCED13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3B4C80-C9B2-4592-A72C-53748292DF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D73F760-2BFE-4B2B-AE82-16A6E31C5A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08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1316736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6D5EEB-11C7-4C08-B66B-576576C0393B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91440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9" name="bg object 16" descr=""/>
          <p:cNvPicPr/>
          <p:nvPr/>
        </p:nvPicPr>
        <p:blipFill>
          <a:blip r:embed="rId3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0" name="bg object 17" descr=""/>
          <p:cNvPicPr/>
          <p:nvPr/>
        </p:nvPicPr>
        <p:blipFill>
          <a:blip r:embed="rId4"/>
          <a:stretch/>
        </p:blipFill>
        <p:spPr>
          <a:xfrm>
            <a:off x="0" y="109800"/>
            <a:ext cx="7871760" cy="10171800"/>
          </a:xfrm>
          <a:prstGeom prst="rect">
            <a:avLst/>
          </a:prstGeom>
          <a:ln w="0">
            <a:noFill/>
          </a:ln>
        </p:spPr>
      </p:pic>
      <p:sp>
        <p:nvSpPr>
          <p:cNvPr id="11" name="bg object 18"/>
          <p:cNvSpPr/>
          <p:nvPr/>
        </p:nvSpPr>
        <p:spPr>
          <a:xfrm>
            <a:off x="16228080" y="915840"/>
            <a:ext cx="684720" cy="389520"/>
          </a:xfrm>
          <a:custGeom>
            <a:avLst/>
            <a:gdLst>
              <a:gd name="textAreaLeft" fmla="*/ 0 w 684720"/>
              <a:gd name="textAreaRight" fmla="*/ 685800 w 684720"/>
              <a:gd name="textAreaTop" fmla="*/ 0 h 389520"/>
              <a:gd name="textAreaBottom" fmla="*/ 390600 h 389520"/>
            </a:gdLst>
            <a:ahLst/>
            <a:rect l="textAreaLeft" t="textAreaTop" r="textAreaRight" b="textAreaBottom"/>
            <a:pathLst>
              <a:path w="685800" h="390525">
                <a:moveTo>
                  <a:pt x="522974" y="390524"/>
                </a:moveTo>
                <a:lnTo>
                  <a:pt x="165558" y="390524"/>
                </a:lnTo>
                <a:lnTo>
                  <a:pt x="151927" y="388950"/>
                </a:lnTo>
                <a:lnTo>
                  <a:pt x="110469" y="374105"/>
                </a:lnTo>
                <a:lnTo>
                  <a:pt x="73877" y="350820"/>
                </a:lnTo>
                <a:lnTo>
                  <a:pt x="43342" y="320286"/>
                </a:lnTo>
                <a:lnTo>
                  <a:pt x="20057" y="283694"/>
                </a:lnTo>
                <a:lnTo>
                  <a:pt x="5212" y="242235"/>
                </a:lnTo>
                <a:lnTo>
                  <a:pt x="0" y="197102"/>
                </a:lnTo>
                <a:lnTo>
                  <a:pt x="5177" y="152273"/>
                </a:lnTo>
                <a:lnTo>
                  <a:pt x="5212" y="151969"/>
                </a:lnTo>
                <a:lnTo>
                  <a:pt x="20057" y="110511"/>
                </a:lnTo>
                <a:lnTo>
                  <a:pt x="43342" y="73919"/>
                </a:lnTo>
                <a:lnTo>
                  <a:pt x="73877" y="43385"/>
                </a:lnTo>
                <a:lnTo>
                  <a:pt x="110469" y="20100"/>
                </a:lnTo>
                <a:lnTo>
                  <a:pt x="151927" y="5255"/>
                </a:lnTo>
                <a:lnTo>
                  <a:pt x="197060" y="0"/>
                </a:lnTo>
                <a:lnTo>
                  <a:pt x="491472" y="0"/>
                </a:lnTo>
                <a:lnTo>
                  <a:pt x="536605" y="5255"/>
                </a:lnTo>
                <a:lnTo>
                  <a:pt x="578063" y="20100"/>
                </a:lnTo>
                <a:lnTo>
                  <a:pt x="591015" y="28341"/>
                </a:lnTo>
                <a:lnTo>
                  <a:pt x="197060" y="28341"/>
                </a:lnTo>
                <a:lnTo>
                  <a:pt x="152231" y="34377"/>
                </a:lnTo>
                <a:lnTo>
                  <a:pt x="111927" y="51404"/>
                </a:lnTo>
                <a:lnTo>
                  <a:pt x="77765" y="77807"/>
                </a:lnTo>
                <a:lnTo>
                  <a:pt x="51362" y="111969"/>
                </a:lnTo>
                <a:lnTo>
                  <a:pt x="34334" y="152273"/>
                </a:lnTo>
                <a:lnTo>
                  <a:pt x="28299" y="197102"/>
                </a:lnTo>
                <a:lnTo>
                  <a:pt x="34334" y="241932"/>
                </a:lnTo>
                <a:lnTo>
                  <a:pt x="51362" y="282236"/>
                </a:lnTo>
                <a:lnTo>
                  <a:pt x="77765" y="316398"/>
                </a:lnTo>
                <a:lnTo>
                  <a:pt x="111927" y="342801"/>
                </a:lnTo>
                <a:lnTo>
                  <a:pt x="152231" y="359828"/>
                </a:lnTo>
                <a:lnTo>
                  <a:pt x="197060" y="365863"/>
                </a:lnTo>
                <a:lnTo>
                  <a:pt x="591015" y="365863"/>
                </a:lnTo>
                <a:lnTo>
                  <a:pt x="578063" y="374105"/>
                </a:lnTo>
                <a:lnTo>
                  <a:pt x="536605" y="388950"/>
                </a:lnTo>
                <a:lnTo>
                  <a:pt x="522974" y="390524"/>
                </a:lnTo>
                <a:close/>
              </a:path>
              <a:path w="685800" h="390525">
                <a:moveTo>
                  <a:pt x="591015" y="365863"/>
                </a:moveTo>
                <a:lnTo>
                  <a:pt x="491472" y="365863"/>
                </a:lnTo>
                <a:lnTo>
                  <a:pt x="536268" y="359828"/>
                </a:lnTo>
                <a:lnTo>
                  <a:pt x="576563" y="342801"/>
                </a:lnTo>
                <a:lnTo>
                  <a:pt x="610732" y="316398"/>
                </a:lnTo>
                <a:lnTo>
                  <a:pt x="637149" y="282236"/>
                </a:lnTo>
                <a:lnTo>
                  <a:pt x="654191" y="241932"/>
                </a:lnTo>
                <a:lnTo>
                  <a:pt x="660233" y="197102"/>
                </a:lnTo>
                <a:lnTo>
                  <a:pt x="654191" y="152273"/>
                </a:lnTo>
                <a:lnTo>
                  <a:pt x="637149" y="111969"/>
                </a:lnTo>
                <a:lnTo>
                  <a:pt x="610732" y="77807"/>
                </a:lnTo>
                <a:lnTo>
                  <a:pt x="576563" y="51404"/>
                </a:lnTo>
                <a:lnTo>
                  <a:pt x="536268" y="34377"/>
                </a:lnTo>
                <a:lnTo>
                  <a:pt x="491472" y="28341"/>
                </a:lnTo>
                <a:lnTo>
                  <a:pt x="591015" y="28341"/>
                </a:lnTo>
                <a:lnTo>
                  <a:pt x="645189" y="73919"/>
                </a:lnTo>
                <a:lnTo>
                  <a:pt x="668475" y="110511"/>
                </a:lnTo>
                <a:lnTo>
                  <a:pt x="683319" y="151969"/>
                </a:lnTo>
                <a:lnTo>
                  <a:pt x="685799" y="173441"/>
                </a:lnTo>
                <a:lnTo>
                  <a:pt x="685799" y="220764"/>
                </a:lnTo>
                <a:lnTo>
                  <a:pt x="683354" y="241932"/>
                </a:lnTo>
                <a:lnTo>
                  <a:pt x="683319" y="242235"/>
                </a:lnTo>
                <a:lnTo>
                  <a:pt x="668475" y="283694"/>
                </a:lnTo>
                <a:lnTo>
                  <a:pt x="645189" y="320286"/>
                </a:lnTo>
                <a:lnTo>
                  <a:pt x="614655" y="350820"/>
                </a:lnTo>
                <a:lnTo>
                  <a:pt x="591015" y="36586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bg object 19" descr=""/>
          <p:cNvPicPr/>
          <p:nvPr/>
        </p:nvPicPr>
        <p:blipFill>
          <a:blip r:embed="rId5"/>
          <a:stretch/>
        </p:blipFill>
        <p:spPr>
          <a:xfrm>
            <a:off x="16662600" y="1008360"/>
            <a:ext cx="115920" cy="207720"/>
          </a:xfrm>
          <a:prstGeom prst="rect">
            <a:avLst/>
          </a:prstGeom>
          <a:ln w="0">
            <a:noFill/>
          </a:ln>
        </p:spPr>
      </p:pic>
      <p:sp>
        <p:nvSpPr>
          <p:cNvPr id="13" name="bg object 20"/>
          <p:cNvSpPr/>
          <p:nvPr/>
        </p:nvSpPr>
        <p:spPr>
          <a:xfrm>
            <a:off x="16365240" y="1099080"/>
            <a:ext cx="413640" cy="27360"/>
          </a:xfrm>
          <a:custGeom>
            <a:avLst/>
            <a:gdLst>
              <a:gd name="textAreaLeft" fmla="*/ 0 w 413640"/>
              <a:gd name="textAreaRight" fmla="*/ 414720 w 413640"/>
              <a:gd name="textAreaTop" fmla="*/ 0 h 27360"/>
              <a:gd name="textAreaBottom" fmla="*/ 28440 h 27360"/>
            </a:gdLst>
            <a:ahLst/>
            <a:rect l="textAreaLeft" t="textAreaTop" r="textAreaRight" b="textAreaBottom"/>
            <a:pathLst>
              <a:path w="414655" h="28575">
                <a:moveTo>
                  <a:pt x="407799" y="28299"/>
                </a:moveTo>
                <a:lnTo>
                  <a:pt x="399970" y="28299"/>
                </a:lnTo>
                <a:lnTo>
                  <a:pt x="6320" y="28299"/>
                </a:lnTo>
                <a:lnTo>
                  <a:pt x="0" y="21979"/>
                </a:lnTo>
                <a:lnTo>
                  <a:pt x="0" y="6320"/>
                </a:lnTo>
                <a:lnTo>
                  <a:pt x="6320" y="0"/>
                </a:lnTo>
                <a:lnTo>
                  <a:pt x="407799" y="0"/>
                </a:lnTo>
                <a:lnTo>
                  <a:pt x="414119" y="6320"/>
                </a:lnTo>
                <a:lnTo>
                  <a:pt x="414119" y="21979"/>
                </a:lnTo>
                <a:lnTo>
                  <a:pt x="407799" y="2829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bg object 21" descr=""/>
          <p:cNvPicPr/>
          <p:nvPr/>
        </p:nvPicPr>
        <p:blipFill>
          <a:blip r:embed="rId6"/>
          <a:stretch/>
        </p:blipFill>
        <p:spPr>
          <a:xfrm>
            <a:off x="745560" y="3570120"/>
            <a:ext cx="2504160" cy="1342080"/>
          </a:xfrm>
          <a:prstGeom prst="rect">
            <a:avLst/>
          </a:prstGeom>
          <a:ln w="0">
            <a:noFill/>
          </a:ln>
        </p:spPr>
      </p:pic>
      <p:pic>
        <p:nvPicPr>
          <p:cNvPr id="15" name="bg object 22" descr=""/>
          <p:cNvPicPr/>
          <p:nvPr/>
        </p:nvPicPr>
        <p:blipFill>
          <a:blip r:embed="rId7"/>
          <a:stretch/>
        </p:blipFill>
        <p:spPr>
          <a:xfrm>
            <a:off x="1149120" y="4120920"/>
            <a:ext cx="6884280" cy="317808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08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5"/>
          </p:nvPr>
        </p:nvSpPr>
        <p:spPr>
          <a:xfrm>
            <a:off x="1316736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7FB482-AA2C-4B63-B054-9CEF3A997084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dt" idx="6"/>
          </p:nvPr>
        </p:nvSpPr>
        <p:spPr>
          <a:xfrm>
            <a:off x="91440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08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8"/>
          </p:nvPr>
        </p:nvSpPr>
        <p:spPr>
          <a:xfrm>
            <a:off x="1316736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5712A7-1865-4031-9CA4-316EDDD417AD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dt" idx="9"/>
          </p:nvPr>
        </p:nvSpPr>
        <p:spPr>
          <a:xfrm>
            <a:off x="91440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32" name="bg object 16" descr=""/>
          <p:cNvPicPr/>
          <p:nvPr/>
        </p:nvPicPr>
        <p:blipFill>
          <a:blip r:embed="rId3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33" name="bg object 17" descr=""/>
          <p:cNvPicPr/>
          <p:nvPr/>
        </p:nvPicPr>
        <p:blipFill>
          <a:blip r:embed="rId4"/>
          <a:stretch/>
        </p:blipFill>
        <p:spPr>
          <a:xfrm>
            <a:off x="5678640" y="28800"/>
            <a:ext cx="12608280" cy="10222560"/>
          </a:xfrm>
          <a:prstGeom prst="rect">
            <a:avLst/>
          </a:prstGeom>
          <a:ln w="0">
            <a:noFill/>
          </a:ln>
        </p:spPr>
      </p:pic>
      <p:pic>
        <p:nvPicPr>
          <p:cNvPr id="34" name="bg object 18" descr=""/>
          <p:cNvPicPr/>
          <p:nvPr/>
        </p:nvPicPr>
        <p:blipFill>
          <a:blip r:embed="rId5"/>
          <a:stretch/>
        </p:blipFill>
        <p:spPr>
          <a:xfrm>
            <a:off x="12784680" y="3850560"/>
            <a:ext cx="5028120" cy="4447080"/>
          </a:xfrm>
          <a:prstGeom prst="rect">
            <a:avLst/>
          </a:prstGeom>
          <a:ln w="0">
            <a:noFill/>
          </a:ln>
        </p:spPr>
      </p:pic>
      <p:pic>
        <p:nvPicPr>
          <p:cNvPr id="35" name="bg object 19" descr=""/>
          <p:cNvPicPr/>
          <p:nvPr/>
        </p:nvPicPr>
        <p:blipFill>
          <a:blip r:embed="rId6"/>
          <a:stretch/>
        </p:blipFill>
        <p:spPr>
          <a:xfrm>
            <a:off x="1444320" y="1625400"/>
            <a:ext cx="5028120" cy="4447080"/>
          </a:xfrm>
          <a:prstGeom prst="rect">
            <a:avLst/>
          </a:prstGeom>
          <a:ln w="0">
            <a:noFill/>
          </a:ln>
        </p:spPr>
      </p:pic>
      <p:pic>
        <p:nvPicPr>
          <p:cNvPr id="36" name="bg object 20" descr=""/>
          <p:cNvPicPr/>
          <p:nvPr/>
        </p:nvPicPr>
        <p:blipFill>
          <a:blip r:embed="rId7"/>
          <a:stretch/>
        </p:blipFill>
        <p:spPr>
          <a:xfrm>
            <a:off x="3864600" y="3422880"/>
            <a:ext cx="10554840" cy="2199600"/>
          </a:xfrm>
          <a:prstGeom prst="rect">
            <a:avLst/>
          </a:prstGeom>
          <a:ln w="0">
            <a:noFill/>
          </a:ln>
        </p:spPr>
      </p:pic>
      <p:sp>
        <p:nvSpPr>
          <p:cNvPr id="37" name="bg object 21"/>
          <p:cNvSpPr/>
          <p:nvPr/>
        </p:nvSpPr>
        <p:spPr>
          <a:xfrm>
            <a:off x="3864600" y="3422880"/>
            <a:ext cx="10558440" cy="2199240"/>
          </a:xfrm>
          <a:custGeom>
            <a:avLst/>
            <a:gdLst>
              <a:gd name="textAreaLeft" fmla="*/ 0 w 10558440"/>
              <a:gd name="textAreaRight" fmla="*/ 10559520 w 10558440"/>
              <a:gd name="textAreaTop" fmla="*/ 0 h 2199240"/>
              <a:gd name="textAreaBottom" fmla="*/ 2200320 h 2199240"/>
            </a:gdLst>
            <a:ahLst/>
            <a:rect l="textAreaLeft" t="textAreaTop" r="textAreaRight" b="textAreaBottom"/>
            <a:pathLst>
              <a:path w="10559415" h="2200275">
                <a:moveTo>
                  <a:pt x="573649" y="2200274"/>
                </a:moveTo>
                <a:lnTo>
                  <a:pt x="533361" y="2198646"/>
                </a:lnTo>
                <a:lnTo>
                  <a:pt x="486770" y="2192967"/>
                </a:lnTo>
                <a:lnTo>
                  <a:pt x="441389" y="2183686"/>
                </a:lnTo>
                <a:lnTo>
                  <a:pt x="397368" y="2170951"/>
                </a:lnTo>
                <a:lnTo>
                  <a:pt x="354857" y="2154913"/>
                </a:lnTo>
                <a:lnTo>
                  <a:pt x="314004" y="2135720"/>
                </a:lnTo>
                <a:lnTo>
                  <a:pt x="274960" y="2113523"/>
                </a:lnTo>
                <a:lnTo>
                  <a:pt x="237874" y="2088470"/>
                </a:lnTo>
                <a:lnTo>
                  <a:pt x="202896" y="2060711"/>
                </a:lnTo>
                <a:lnTo>
                  <a:pt x="170175" y="2030397"/>
                </a:lnTo>
                <a:lnTo>
                  <a:pt x="139860" y="1997675"/>
                </a:lnTo>
                <a:lnTo>
                  <a:pt x="112102" y="1962697"/>
                </a:lnTo>
                <a:lnTo>
                  <a:pt x="87049" y="1925611"/>
                </a:lnTo>
                <a:lnTo>
                  <a:pt x="64851" y="1886567"/>
                </a:lnTo>
                <a:lnTo>
                  <a:pt x="45658" y="1845715"/>
                </a:lnTo>
                <a:lnTo>
                  <a:pt x="29620" y="1803203"/>
                </a:lnTo>
                <a:lnTo>
                  <a:pt x="16885" y="1759182"/>
                </a:lnTo>
                <a:lnTo>
                  <a:pt x="7604" y="1713801"/>
                </a:lnTo>
                <a:lnTo>
                  <a:pt x="1926" y="1667210"/>
                </a:lnTo>
                <a:lnTo>
                  <a:pt x="0" y="1619558"/>
                </a:lnTo>
                <a:lnTo>
                  <a:pt x="0" y="581014"/>
                </a:lnTo>
                <a:lnTo>
                  <a:pt x="1926" y="533361"/>
                </a:lnTo>
                <a:lnTo>
                  <a:pt x="7604" y="486770"/>
                </a:lnTo>
                <a:lnTo>
                  <a:pt x="16885" y="441389"/>
                </a:lnTo>
                <a:lnTo>
                  <a:pt x="29620" y="397368"/>
                </a:lnTo>
                <a:lnTo>
                  <a:pt x="45658" y="354857"/>
                </a:lnTo>
                <a:lnTo>
                  <a:pt x="64851" y="314004"/>
                </a:lnTo>
                <a:lnTo>
                  <a:pt x="87049" y="274960"/>
                </a:lnTo>
                <a:lnTo>
                  <a:pt x="112102" y="237874"/>
                </a:lnTo>
                <a:lnTo>
                  <a:pt x="139860" y="202896"/>
                </a:lnTo>
                <a:lnTo>
                  <a:pt x="170175" y="170175"/>
                </a:lnTo>
                <a:lnTo>
                  <a:pt x="202896" y="139860"/>
                </a:lnTo>
                <a:lnTo>
                  <a:pt x="237874" y="112102"/>
                </a:lnTo>
                <a:lnTo>
                  <a:pt x="274960" y="87049"/>
                </a:lnTo>
                <a:lnTo>
                  <a:pt x="314004" y="64851"/>
                </a:lnTo>
                <a:lnTo>
                  <a:pt x="354857" y="45658"/>
                </a:lnTo>
                <a:lnTo>
                  <a:pt x="397368" y="29620"/>
                </a:lnTo>
                <a:lnTo>
                  <a:pt x="441389" y="16885"/>
                </a:lnTo>
                <a:lnTo>
                  <a:pt x="486770" y="7604"/>
                </a:lnTo>
                <a:lnTo>
                  <a:pt x="533361" y="1926"/>
                </a:lnTo>
                <a:lnTo>
                  <a:pt x="581014" y="0"/>
                </a:lnTo>
                <a:lnTo>
                  <a:pt x="9977903" y="0"/>
                </a:lnTo>
                <a:lnTo>
                  <a:pt x="10025555" y="1925"/>
                </a:lnTo>
                <a:lnTo>
                  <a:pt x="10072147" y="7604"/>
                </a:lnTo>
                <a:lnTo>
                  <a:pt x="10117528" y="16885"/>
                </a:lnTo>
                <a:lnTo>
                  <a:pt x="10161549" y="29620"/>
                </a:lnTo>
                <a:lnTo>
                  <a:pt x="10204060" y="45658"/>
                </a:lnTo>
                <a:lnTo>
                  <a:pt x="10244913" y="64851"/>
                </a:lnTo>
                <a:lnTo>
                  <a:pt x="10283957" y="87048"/>
                </a:lnTo>
                <a:lnTo>
                  <a:pt x="10321043" y="112101"/>
                </a:lnTo>
                <a:lnTo>
                  <a:pt x="10356021" y="139860"/>
                </a:lnTo>
                <a:lnTo>
                  <a:pt x="10388742" y="170174"/>
                </a:lnTo>
                <a:lnTo>
                  <a:pt x="10419057" y="202896"/>
                </a:lnTo>
                <a:lnTo>
                  <a:pt x="10446816" y="237874"/>
                </a:lnTo>
                <a:lnTo>
                  <a:pt x="10471868" y="274960"/>
                </a:lnTo>
                <a:lnTo>
                  <a:pt x="10494066" y="314004"/>
                </a:lnTo>
                <a:lnTo>
                  <a:pt x="10513259" y="354857"/>
                </a:lnTo>
                <a:lnTo>
                  <a:pt x="10529297" y="397368"/>
                </a:lnTo>
                <a:lnTo>
                  <a:pt x="10542032" y="441389"/>
                </a:lnTo>
                <a:lnTo>
                  <a:pt x="10551313" y="486770"/>
                </a:lnTo>
                <a:lnTo>
                  <a:pt x="10556992" y="533361"/>
                </a:lnTo>
                <a:lnTo>
                  <a:pt x="10558918" y="581014"/>
                </a:lnTo>
                <a:lnTo>
                  <a:pt x="10558918" y="1619558"/>
                </a:lnTo>
                <a:lnTo>
                  <a:pt x="10556992" y="1667210"/>
                </a:lnTo>
                <a:lnTo>
                  <a:pt x="10551313" y="1713801"/>
                </a:lnTo>
                <a:lnTo>
                  <a:pt x="10542032" y="1759182"/>
                </a:lnTo>
                <a:lnTo>
                  <a:pt x="10529297" y="1803203"/>
                </a:lnTo>
                <a:lnTo>
                  <a:pt x="10513259" y="1845715"/>
                </a:lnTo>
                <a:lnTo>
                  <a:pt x="10494066" y="1886567"/>
                </a:lnTo>
                <a:lnTo>
                  <a:pt x="10471868" y="1925611"/>
                </a:lnTo>
                <a:lnTo>
                  <a:pt x="10446816" y="1962697"/>
                </a:lnTo>
                <a:lnTo>
                  <a:pt x="10419057" y="1997676"/>
                </a:lnTo>
                <a:lnTo>
                  <a:pt x="10388742" y="2030397"/>
                </a:lnTo>
                <a:lnTo>
                  <a:pt x="10356021" y="2060712"/>
                </a:lnTo>
                <a:lnTo>
                  <a:pt x="10321043" y="2088470"/>
                </a:lnTo>
                <a:lnTo>
                  <a:pt x="10283957" y="2113523"/>
                </a:lnTo>
                <a:lnTo>
                  <a:pt x="10244913" y="2135721"/>
                </a:lnTo>
                <a:lnTo>
                  <a:pt x="10204060" y="2154913"/>
                </a:lnTo>
                <a:lnTo>
                  <a:pt x="10161549" y="2170952"/>
                </a:lnTo>
                <a:lnTo>
                  <a:pt x="10117528" y="2183686"/>
                </a:lnTo>
                <a:lnTo>
                  <a:pt x="10072147" y="2192968"/>
                </a:lnTo>
                <a:lnTo>
                  <a:pt x="10025555" y="2198646"/>
                </a:lnTo>
                <a:lnTo>
                  <a:pt x="9985269" y="2200274"/>
                </a:lnTo>
              </a:path>
            </a:pathLst>
          </a:custGeom>
          <a:noFill/>
          <a:ln w="761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bg object 22" descr=""/>
          <p:cNvPicPr/>
          <p:nvPr/>
        </p:nvPicPr>
        <p:blipFill>
          <a:blip r:embed="rId8"/>
          <a:stretch/>
        </p:blipFill>
        <p:spPr>
          <a:xfrm>
            <a:off x="4367880" y="7695360"/>
            <a:ext cx="9133560" cy="817920"/>
          </a:xfrm>
          <a:prstGeom prst="rect">
            <a:avLst/>
          </a:prstGeom>
          <a:ln w="0">
            <a:noFill/>
          </a:ln>
        </p:spPr>
      </p:pic>
      <p:pic>
        <p:nvPicPr>
          <p:cNvPr id="39" name="bg object 23" descr=""/>
          <p:cNvPicPr/>
          <p:nvPr/>
        </p:nvPicPr>
        <p:blipFill>
          <a:blip r:embed="rId9"/>
          <a:stretch/>
        </p:blipFill>
        <p:spPr>
          <a:xfrm>
            <a:off x="4849200" y="3590640"/>
            <a:ext cx="8560800" cy="237924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10"/>
          </p:nvPr>
        </p:nvSpPr>
        <p:spPr>
          <a:xfrm>
            <a:off x="6217920" y="9567000"/>
            <a:ext cx="585108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11"/>
          </p:nvPr>
        </p:nvSpPr>
        <p:spPr>
          <a:xfrm>
            <a:off x="1316736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80E1F4-5602-4605-8591-C6629EAF157D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dt" idx="12"/>
          </p:nvPr>
        </p:nvSpPr>
        <p:spPr>
          <a:xfrm>
            <a:off x="91440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10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1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13"/>
          </p:nvPr>
        </p:nvSpPr>
        <p:spPr>
          <a:xfrm>
            <a:off x="6217920" y="9567000"/>
            <a:ext cx="585108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14"/>
          </p:nvPr>
        </p:nvSpPr>
        <p:spPr>
          <a:xfrm>
            <a:off x="1316736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3964BE-4F30-47A0-819F-C0C15479190D}" type="slidenum">
              <a:rPr b="0" lang="en-US" sz="1400" spc="-1" strike="noStrike">
                <a:solidFill>
                  <a:schemeClr val="dk1">
                    <a:tint val="75000"/>
                  </a:schemeClr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dt" idx="15"/>
          </p:nvPr>
        </p:nvSpPr>
        <p:spPr>
          <a:xfrm>
            <a:off x="914400" y="9567000"/>
            <a:ext cx="4205160" cy="5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39.png"/><Relationship Id="rId3" Type="http://schemas.openxmlformats.org/officeDocument/2006/relationships/image" Target="../media/image39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9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8.png"/><Relationship Id="rId15" Type="http://schemas.openxmlformats.org/officeDocument/2006/relationships/image" Target="../media/image58.png"/><Relationship Id="rId16" Type="http://schemas.openxmlformats.org/officeDocument/2006/relationships/image" Target="../media/image12.png"/><Relationship Id="rId17" Type="http://schemas.openxmlformats.org/officeDocument/2006/relationships/image" Target="../media/image58.png"/><Relationship Id="rId18" Type="http://schemas.openxmlformats.org/officeDocument/2006/relationships/image" Target="../media/image58.png"/><Relationship Id="rId19" Type="http://schemas.openxmlformats.org/officeDocument/2006/relationships/image" Target="../media/image58.png"/><Relationship Id="rId20" Type="http://schemas.openxmlformats.org/officeDocument/2006/relationships/image" Target="../media/image58.png"/><Relationship Id="rId21" Type="http://schemas.openxmlformats.org/officeDocument/2006/relationships/image" Target="../media/image58.png"/><Relationship Id="rId22" Type="http://schemas.openxmlformats.org/officeDocument/2006/relationships/image" Target="../media/image58.png"/><Relationship Id="rId2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9.png"/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37.png"/><Relationship Id="rId8" Type="http://schemas.openxmlformats.org/officeDocument/2006/relationships/image" Target="../media/image63.png"/><Relationship Id="rId9" Type="http://schemas.openxmlformats.org/officeDocument/2006/relationships/image" Target="../media/image38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3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39.png"/><Relationship Id="rId6" Type="http://schemas.openxmlformats.org/officeDocument/2006/relationships/image" Target="../media/image39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8.png"/><Relationship Id="rId10" Type="http://schemas.openxmlformats.org/officeDocument/2006/relationships/image" Target="../media/image68.png"/><Relationship Id="rId11" Type="http://schemas.openxmlformats.org/officeDocument/2006/relationships/image" Target="../media/image68.png"/><Relationship Id="rId12" Type="http://schemas.openxmlformats.org/officeDocument/2006/relationships/image" Target="../media/image68.png"/><Relationship Id="rId13" Type="http://schemas.openxmlformats.org/officeDocument/2006/relationships/image" Target="../media/image68.png"/><Relationship Id="rId14" Type="http://schemas.openxmlformats.org/officeDocument/2006/relationships/image" Target="../media/image68.png"/><Relationship Id="rId15" Type="http://schemas.openxmlformats.org/officeDocument/2006/relationships/image" Target="../media/image68.png"/><Relationship Id="rId16" Type="http://schemas.openxmlformats.org/officeDocument/2006/relationships/image" Target="../media/image68.png"/><Relationship Id="rId17" Type="http://schemas.openxmlformats.org/officeDocument/2006/relationships/image" Target="../media/image68.png"/><Relationship Id="rId18" Type="http://schemas.openxmlformats.org/officeDocument/2006/relationships/image" Target="../media/image11.png"/><Relationship Id="rId19" Type="http://schemas.openxmlformats.org/officeDocument/2006/relationships/image" Target="../media/image12.png"/><Relationship Id="rId20" Type="http://schemas.openxmlformats.org/officeDocument/2006/relationships/image" Target="../media/image68.png"/><Relationship Id="rId21" Type="http://schemas.openxmlformats.org/officeDocument/2006/relationships/image" Target="../media/image68.png"/><Relationship Id="rId22" Type="http://schemas.openxmlformats.org/officeDocument/2006/relationships/image" Target="../media/image68.png"/><Relationship Id="rId23" Type="http://schemas.openxmlformats.org/officeDocument/2006/relationships/image" Target="../media/image68.png"/><Relationship Id="rId24" Type="http://schemas.openxmlformats.org/officeDocument/2006/relationships/image" Target="../media/image68.png"/><Relationship Id="rId25" Type="http://schemas.openxmlformats.org/officeDocument/2006/relationships/image" Target="../media/image39.png"/><Relationship Id="rId26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12.png"/><Relationship Id="rId9" Type="http://schemas.openxmlformats.org/officeDocument/2006/relationships/image" Target="../media/image11.png"/><Relationship Id="rId10" Type="http://schemas.openxmlformats.org/officeDocument/2006/relationships/hyperlink" Target="mailto:hello@seekdeep.dev" TargetMode="External"/><Relationship Id="rId1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9.png"/><Relationship Id="rId3" Type="http://schemas.openxmlformats.org/officeDocument/2006/relationships/image" Target="../media/image7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12.png"/><Relationship Id="rId14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39.png"/><Relationship Id="rId3" Type="http://schemas.openxmlformats.org/officeDocument/2006/relationships/image" Target="../media/image39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56160" y="6287760"/>
            <a:ext cx="9159840" cy="179676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12600" indent="578520">
              <a:lnSpc>
                <a:spcPct val="116000"/>
              </a:lnSpc>
              <a:spcBef>
                <a:spcPts val="91"/>
              </a:spcBef>
              <a:buNone/>
              <a:tabLst>
                <a:tab algn="l" pos="0"/>
              </a:tabLst>
            </a:pPr>
            <a:r>
              <a:rPr b="0" lang="en-US" sz="5050" spc="26" strike="noStrike">
                <a:solidFill>
                  <a:schemeClr val="lt1"/>
                </a:solidFill>
                <a:latin typeface="Lucida Sans Unicode"/>
              </a:rPr>
              <a:t>Customers </a:t>
            </a:r>
            <a:r>
              <a:rPr b="0" lang="en-US" sz="5050" spc="43" strike="noStrike">
                <a:solidFill>
                  <a:schemeClr val="lt1"/>
                </a:solidFill>
                <a:latin typeface="Lucida Sans Unicode"/>
              </a:rPr>
              <a:t>search</a:t>
            </a:r>
            <a:r>
              <a:rPr b="0" lang="en-US" sz="5050" spc="-316" strike="noStrike">
                <a:solidFill>
                  <a:schemeClr val="lt1"/>
                </a:solidFill>
                <a:latin typeface="Lucida Sans Unicode"/>
              </a:rPr>
              <a:t> engine</a:t>
            </a:r>
            <a:endParaRPr b="0" lang="en-US" sz="50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" name="object 3"/>
          <p:cNvGrpSpPr/>
          <p:nvPr/>
        </p:nvGrpSpPr>
        <p:grpSpPr>
          <a:xfrm>
            <a:off x="1495440" y="910800"/>
            <a:ext cx="1993320" cy="532440"/>
            <a:chOff x="1495440" y="910800"/>
            <a:chExt cx="1993320" cy="532440"/>
          </a:xfrm>
        </p:grpSpPr>
        <p:pic>
          <p:nvPicPr>
            <p:cNvPr id="57" name="object 4" descr=""/>
            <p:cNvPicPr/>
            <p:nvPr/>
          </p:nvPicPr>
          <p:blipFill>
            <a:blip r:embed="rId1"/>
            <a:stretch/>
          </p:blipFill>
          <p:spPr>
            <a:xfrm>
              <a:off x="1495440" y="910800"/>
              <a:ext cx="53244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object 5" descr=""/>
            <p:cNvPicPr/>
            <p:nvPr/>
          </p:nvPicPr>
          <p:blipFill>
            <a:blip r:embed="rId2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object 2" descr=""/>
          <p:cNvPicPr/>
          <p:nvPr/>
        </p:nvPicPr>
        <p:blipFill>
          <a:blip r:embed="rId1"/>
          <a:stretch/>
        </p:blipFill>
        <p:spPr>
          <a:xfrm>
            <a:off x="1365480" y="7242120"/>
            <a:ext cx="2979720" cy="1263960"/>
          </a:xfrm>
          <a:prstGeom prst="rect">
            <a:avLst/>
          </a:prstGeom>
          <a:ln w="0">
            <a:noFill/>
          </a:ln>
        </p:spPr>
      </p:pic>
      <p:pic>
        <p:nvPicPr>
          <p:cNvPr id="218" name="object 3" descr=""/>
          <p:cNvPicPr/>
          <p:nvPr/>
        </p:nvPicPr>
        <p:blipFill>
          <a:blip r:embed="rId2"/>
          <a:stretch/>
        </p:blipFill>
        <p:spPr>
          <a:xfrm>
            <a:off x="8893440" y="1226520"/>
            <a:ext cx="608400" cy="6084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844920" y="1175040"/>
            <a:ext cx="4064760" cy="173448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36"/>
              </a:spcBef>
              <a:buNone/>
              <a:tabLst>
                <a:tab algn="l" pos="0"/>
              </a:tabLst>
            </a:pPr>
            <a:r>
              <a:rPr b="1" lang="en-US" sz="3150" spc="-262" strike="noStrike">
                <a:solidFill>
                  <a:schemeClr val="lt1"/>
                </a:solidFill>
                <a:latin typeface="Verdana"/>
              </a:rPr>
              <a:t>Tech-</a:t>
            </a:r>
            <a:r>
              <a:rPr b="1" lang="en-US" sz="3150" spc="-420" strike="noStrike">
                <a:solidFill>
                  <a:schemeClr val="lt1"/>
                </a:solidFill>
                <a:latin typeface="Verdana"/>
              </a:rPr>
              <a:t>Savvy</a:t>
            </a:r>
            <a:r>
              <a:rPr b="1" lang="en-US" sz="3150" spc="-4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47" strike="noStrike">
                <a:solidFill>
                  <a:schemeClr val="lt1"/>
                </a:solidFill>
                <a:latin typeface="Verdana"/>
              </a:rPr>
              <a:t>Shoppers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object 5" descr=""/>
          <p:cNvPicPr/>
          <p:nvPr/>
        </p:nvPicPr>
        <p:blipFill>
          <a:blip r:embed="rId3"/>
          <a:stretch/>
        </p:blipFill>
        <p:spPr>
          <a:xfrm>
            <a:off x="8893440" y="302004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21" name="object 6" descr=""/>
          <p:cNvPicPr/>
          <p:nvPr/>
        </p:nvPicPr>
        <p:blipFill>
          <a:blip r:embed="rId4"/>
          <a:stretch/>
        </p:blipFill>
        <p:spPr>
          <a:xfrm>
            <a:off x="8893440" y="617004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22" name="object 7" descr=""/>
          <p:cNvPicPr/>
          <p:nvPr/>
        </p:nvPicPr>
        <p:blipFill>
          <a:blip r:embed="rId5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23" name="object 8" descr=""/>
          <p:cNvPicPr/>
          <p:nvPr/>
        </p:nvPicPr>
        <p:blipFill>
          <a:blip r:embed="rId6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  <p:pic>
        <p:nvPicPr>
          <p:cNvPr id="224" name="object 9" descr=""/>
          <p:cNvPicPr/>
          <p:nvPr/>
        </p:nvPicPr>
        <p:blipFill>
          <a:blip r:embed="rId7"/>
          <a:stretch/>
        </p:blipFill>
        <p:spPr>
          <a:xfrm>
            <a:off x="8893440" y="781668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25" name="object 10" descr=""/>
          <p:cNvPicPr/>
          <p:nvPr/>
        </p:nvPicPr>
        <p:blipFill>
          <a:blip r:embed="rId8"/>
          <a:stretch/>
        </p:blipFill>
        <p:spPr>
          <a:xfrm>
            <a:off x="8893440" y="4314600"/>
            <a:ext cx="608400" cy="608400"/>
          </a:xfrm>
          <a:prstGeom prst="rect">
            <a:avLst/>
          </a:prstGeom>
          <a:ln w="0">
            <a:noFill/>
          </a:ln>
        </p:spPr>
      </p:pic>
      <p:sp>
        <p:nvSpPr>
          <p:cNvPr id="226" name="object 11"/>
          <p:cNvSpPr/>
          <p:nvPr/>
        </p:nvSpPr>
        <p:spPr>
          <a:xfrm>
            <a:off x="9844920" y="1733760"/>
            <a:ext cx="7767360" cy="74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actively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searching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deals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electronics,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gadgets,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other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high-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value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items.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466"/>
              </a:spcBef>
            </a:pPr>
            <a:r>
              <a:rPr b="1" lang="en-US" sz="3150" spc="-330" strike="noStrike">
                <a:solidFill>
                  <a:srgbClr val="ffffff"/>
                </a:solidFill>
                <a:latin typeface="Verdana"/>
              </a:rPr>
              <a:t>Bargain</a:t>
            </a:r>
            <a:r>
              <a:rPr b="1" lang="en-US" sz="3150" spc="-40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3150" spc="-321" strike="noStrike">
                <a:solidFill>
                  <a:srgbClr val="ffffff"/>
                </a:solidFill>
                <a:latin typeface="Verdana"/>
              </a:rPr>
              <a:t>Hunters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49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looking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alerts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price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drops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ffffff"/>
                </a:solidFill>
                <a:latin typeface="Verdana"/>
              </a:rPr>
              <a:t>deals.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971"/>
              </a:spcBef>
            </a:pPr>
            <a:r>
              <a:rPr b="1" lang="en-US" sz="3150" spc="-262" strike="noStrike">
                <a:solidFill>
                  <a:srgbClr val="ffffff"/>
                </a:solidFill>
                <a:latin typeface="Verdana"/>
              </a:rPr>
              <a:t>Local</a:t>
            </a:r>
            <a:r>
              <a:rPr b="1" lang="en-US" sz="3150" spc="-40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3150" spc="-367" strike="noStrike">
                <a:solidFill>
                  <a:srgbClr val="ffffff"/>
                </a:solidFill>
                <a:latin typeface="Verdana"/>
              </a:rPr>
              <a:t>Buyers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621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regions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(e.g.,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Georgia)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who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want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nearby.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1" lang="en-US" sz="3150" spc="-296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1" lang="en-US" sz="3150" spc="-39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3150" spc="-250" strike="noStrike">
                <a:solidFill>
                  <a:srgbClr val="ffffff"/>
                </a:solidFill>
                <a:latin typeface="Verdana"/>
              </a:rPr>
              <a:t>Media</a:t>
            </a:r>
            <a:r>
              <a:rPr b="1" lang="en-US" sz="3150" spc="-38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3150" spc="-350" strike="noStrike">
                <a:solidFill>
                  <a:srgbClr val="ffffff"/>
                </a:solidFill>
                <a:latin typeface="Verdana"/>
              </a:rPr>
              <a:t>Users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615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who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post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about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their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needs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platforms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like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Facebook,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22" strike="noStrike">
                <a:solidFill>
                  <a:srgbClr val="ffffff"/>
                </a:solidFill>
                <a:latin typeface="Verdana"/>
              </a:rPr>
              <a:t>Instagram,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Twitter.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769"/>
              </a:spcBef>
            </a:pPr>
            <a:r>
              <a:rPr b="1" lang="en-US" sz="3150" spc="-270" strike="noStrike">
                <a:solidFill>
                  <a:srgbClr val="ffffff"/>
                </a:solidFill>
                <a:latin typeface="Verdana"/>
              </a:rPr>
              <a:t>Convenience-Focused</a:t>
            </a:r>
            <a:r>
              <a:rPr b="1" lang="en-US" sz="3150" spc="-4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3150" spc="-367" strike="noStrike">
                <a:solidFill>
                  <a:srgbClr val="ffffff"/>
                </a:solidFill>
                <a:latin typeface="Verdana"/>
              </a:rPr>
              <a:t>Buyers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621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who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prefer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using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powered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tools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best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deals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quickly.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object 2"/>
          <p:cNvGrpSpPr/>
          <p:nvPr/>
        </p:nvGrpSpPr>
        <p:grpSpPr>
          <a:xfrm>
            <a:off x="0" y="109800"/>
            <a:ext cx="9611640" cy="10171800"/>
            <a:chOff x="0" y="109800"/>
            <a:chExt cx="9611640" cy="10171800"/>
          </a:xfrm>
        </p:grpSpPr>
        <p:pic>
          <p:nvPicPr>
            <p:cNvPr id="228" name="object 3" descr=""/>
            <p:cNvPicPr/>
            <p:nvPr/>
          </p:nvPicPr>
          <p:blipFill>
            <a:blip r:embed="rId1"/>
            <a:stretch/>
          </p:blipFill>
          <p:spPr>
            <a:xfrm>
              <a:off x="0" y="109800"/>
              <a:ext cx="7871760" cy="10171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object 4"/>
            <p:cNvSpPr/>
            <p:nvPr/>
          </p:nvSpPr>
          <p:spPr>
            <a:xfrm>
              <a:off x="7675560" y="2488680"/>
              <a:ext cx="1066320" cy="1881720"/>
            </a:xfrm>
            <a:custGeom>
              <a:avLst/>
              <a:gdLst>
                <a:gd name="textAreaLeft" fmla="*/ 0 w 1066320"/>
                <a:gd name="textAreaRight" fmla="*/ 1067400 w 1066320"/>
                <a:gd name="textAreaTop" fmla="*/ 0 h 1881720"/>
                <a:gd name="textAreaBottom" fmla="*/ 1882800 h 1881720"/>
              </a:gdLst>
              <a:ahLst/>
              <a:rect l="textAreaLeft" t="textAreaTop" r="textAreaRight" b="textAreaBottom"/>
              <a:pathLst>
                <a:path w="1067434" h="1882775">
                  <a:moveTo>
                    <a:pt x="0" y="0"/>
                  </a:moveTo>
                  <a:lnTo>
                    <a:pt x="1067314" y="1882333"/>
                  </a:lnTo>
                </a:path>
              </a:pathLst>
            </a:custGeom>
            <a:noFill/>
            <a:ln w="1904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30" name="object 5" descr=""/>
            <p:cNvPicPr/>
            <p:nvPr/>
          </p:nvPicPr>
          <p:blipFill>
            <a:blip r:embed="rId2"/>
            <a:stretch/>
          </p:blipFill>
          <p:spPr>
            <a:xfrm>
              <a:off x="6805440" y="781200"/>
              <a:ext cx="1738800" cy="170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1" name="object 6"/>
            <p:cNvSpPr/>
            <p:nvPr/>
          </p:nvSpPr>
          <p:spPr>
            <a:xfrm>
              <a:off x="6805440" y="781200"/>
              <a:ext cx="1738800" cy="1703880"/>
            </a:xfrm>
            <a:custGeom>
              <a:avLst/>
              <a:gdLst>
                <a:gd name="textAreaLeft" fmla="*/ 0 w 1738800"/>
                <a:gd name="textAreaRight" fmla="*/ 1739880 w 1738800"/>
                <a:gd name="textAreaTop" fmla="*/ 0 h 1703880"/>
                <a:gd name="textAreaBottom" fmla="*/ 1704960 h 1703880"/>
              </a:gdLst>
              <a:ahLst/>
              <a:rect l="textAreaLeft" t="textAreaTop" r="textAreaRight" b="textAreaBottom"/>
              <a:pathLst>
                <a:path w="1739900" h="1704975">
                  <a:moveTo>
                    <a:pt x="529895" y="1704866"/>
                  </a:moveTo>
                  <a:lnTo>
                    <a:pt x="486756" y="1699716"/>
                  </a:lnTo>
                  <a:lnTo>
                    <a:pt x="441369" y="1690431"/>
                  </a:lnTo>
                  <a:lnTo>
                    <a:pt x="397342" y="1677692"/>
                  </a:lnTo>
                  <a:lnTo>
                    <a:pt x="354826" y="1661648"/>
                  </a:lnTo>
                  <a:lnTo>
                    <a:pt x="313970" y="1642450"/>
                  </a:lnTo>
                  <a:lnTo>
                    <a:pt x="274923" y="1620246"/>
                  </a:lnTo>
                  <a:lnTo>
                    <a:pt x="237835" y="1595187"/>
                  </a:lnTo>
                  <a:lnTo>
                    <a:pt x="202856" y="1567422"/>
                  </a:lnTo>
                  <a:lnTo>
                    <a:pt x="170134" y="1537101"/>
                  </a:lnTo>
                  <a:lnTo>
                    <a:pt x="139821" y="1504373"/>
                  </a:lnTo>
                  <a:lnTo>
                    <a:pt x="112064" y="1469388"/>
                  </a:lnTo>
                  <a:lnTo>
                    <a:pt x="87014" y="1432296"/>
                  </a:lnTo>
                  <a:lnTo>
                    <a:pt x="64820" y="1393247"/>
                  </a:lnTo>
                  <a:lnTo>
                    <a:pt x="45632" y="1352389"/>
                  </a:lnTo>
                  <a:lnTo>
                    <a:pt x="29599" y="1309874"/>
                  </a:lnTo>
                  <a:lnTo>
                    <a:pt x="16870" y="1265849"/>
                  </a:lnTo>
                  <a:lnTo>
                    <a:pt x="7594" y="1220466"/>
                  </a:lnTo>
                  <a:lnTo>
                    <a:pt x="1922" y="1173873"/>
                  </a:lnTo>
                  <a:lnTo>
                    <a:pt x="0" y="1126222"/>
                  </a:lnTo>
                  <a:lnTo>
                    <a:pt x="1" y="580983"/>
                  </a:lnTo>
                  <a:lnTo>
                    <a:pt x="1931" y="533331"/>
                  </a:lnTo>
                  <a:lnTo>
                    <a:pt x="7612" y="486740"/>
                  </a:lnTo>
                  <a:lnTo>
                    <a:pt x="16896" y="441360"/>
                  </a:lnTo>
                  <a:lnTo>
                    <a:pt x="29634" y="397341"/>
                  </a:lnTo>
                  <a:lnTo>
                    <a:pt x="45674" y="354831"/>
                  </a:lnTo>
                  <a:lnTo>
                    <a:pt x="64869" y="313981"/>
                  </a:lnTo>
                  <a:lnTo>
                    <a:pt x="87068" y="274939"/>
                  </a:lnTo>
                  <a:lnTo>
                    <a:pt x="112122" y="237856"/>
                  </a:lnTo>
                  <a:lnTo>
                    <a:pt x="139881" y="202880"/>
                  </a:lnTo>
                  <a:lnTo>
                    <a:pt x="170195" y="170162"/>
                  </a:lnTo>
                  <a:lnTo>
                    <a:pt x="202916" y="139849"/>
                  </a:lnTo>
                  <a:lnTo>
                    <a:pt x="237894" y="112093"/>
                  </a:lnTo>
                  <a:lnTo>
                    <a:pt x="274979" y="87043"/>
                  </a:lnTo>
                  <a:lnTo>
                    <a:pt x="314021" y="64847"/>
                  </a:lnTo>
                  <a:lnTo>
                    <a:pt x="354872" y="45656"/>
                  </a:lnTo>
                  <a:lnTo>
                    <a:pt x="397382" y="29619"/>
                  </a:lnTo>
                  <a:lnTo>
                    <a:pt x="441400" y="16885"/>
                  </a:lnTo>
                  <a:lnTo>
                    <a:pt x="486779" y="7604"/>
                  </a:lnTo>
                  <a:lnTo>
                    <a:pt x="533368" y="1926"/>
                  </a:lnTo>
                  <a:lnTo>
                    <a:pt x="581017" y="0"/>
                  </a:lnTo>
                  <a:lnTo>
                    <a:pt x="1158782" y="0"/>
                  </a:lnTo>
                  <a:lnTo>
                    <a:pt x="1206432" y="1920"/>
                  </a:lnTo>
                  <a:lnTo>
                    <a:pt x="1253022" y="7594"/>
                  </a:lnTo>
                  <a:lnTo>
                    <a:pt x="1298403" y="16870"/>
                  </a:lnTo>
                  <a:lnTo>
                    <a:pt x="1342425" y="29600"/>
                  </a:lnTo>
                  <a:lnTo>
                    <a:pt x="1384937" y="45635"/>
                  </a:lnTo>
                  <a:lnTo>
                    <a:pt x="1425792" y="64823"/>
                  </a:lnTo>
                  <a:lnTo>
                    <a:pt x="1464838" y="87017"/>
                  </a:lnTo>
                  <a:lnTo>
                    <a:pt x="1501927" y="112066"/>
                  </a:lnTo>
                  <a:lnTo>
                    <a:pt x="1536909" y="139821"/>
                  </a:lnTo>
                  <a:lnTo>
                    <a:pt x="1569635" y="170134"/>
                  </a:lnTo>
                  <a:lnTo>
                    <a:pt x="1599954" y="202853"/>
                  </a:lnTo>
                  <a:lnTo>
                    <a:pt x="1627717" y="237830"/>
                  </a:lnTo>
                  <a:lnTo>
                    <a:pt x="1652775" y="274916"/>
                  </a:lnTo>
                  <a:lnTo>
                    <a:pt x="1674977" y="313960"/>
                  </a:lnTo>
                  <a:lnTo>
                    <a:pt x="1694175" y="354814"/>
                  </a:lnTo>
                  <a:lnTo>
                    <a:pt x="1710219" y="397327"/>
                  </a:lnTo>
                  <a:lnTo>
                    <a:pt x="1722958" y="441351"/>
                  </a:lnTo>
                  <a:lnTo>
                    <a:pt x="1732244" y="486735"/>
                  </a:lnTo>
                  <a:lnTo>
                    <a:pt x="1737926" y="533331"/>
                  </a:lnTo>
                  <a:lnTo>
                    <a:pt x="1739854" y="580984"/>
                  </a:lnTo>
                  <a:lnTo>
                    <a:pt x="1739857" y="1126226"/>
                  </a:lnTo>
                  <a:lnTo>
                    <a:pt x="1737936" y="1173884"/>
                  </a:lnTo>
                  <a:lnTo>
                    <a:pt x="1732262" y="1220481"/>
                  </a:lnTo>
                  <a:lnTo>
                    <a:pt x="1722985" y="1265869"/>
                  </a:lnTo>
                  <a:lnTo>
                    <a:pt x="1710252" y="1309898"/>
                  </a:lnTo>
                  <a:lnTo>
                    <a:pt x="1694215" y="1352417"/>
                  </a:lnTo>
                  <a:lnTo>
                    <a:pt x="1675022" y="1393277"/>
                  </a:lnTo>
                  <a:lnTo>
                    <a:pt x="1652824" y="1432329"/>
                  </a:lnTo>
                  <a:lnTo>
                    <a:pt x="1627769" y="1469423"/>
                  </a:lnTo>
                  <a:lnTo>
                    <a:pt x="1600007" y="1504408"/>
                  </a:lnTo>
                  <a:lnTo>
                    <a:pt x="1569688" y="1537136"/>
                  </a:lnTo>
                  <a:lnTo>
                    <a:pt x="1536962" y="1567456"/>
                  </a:lnTo>
                  <a:lnTo>
                    <a:pt x="1501977" y="1595220"/>
                  </a:lnTo>
                  <a:lnTo>
                    <a:pt x="1464885" y="1620277"/>
                  </a:lnTo>
                  <a:lnTo>
                    <a:pt x="1425833" y="1642477"/>
                  </a:lnTo>
                  <a:lnTo>
                    <a:pt x="1384973" y="1661672"/>
                  </a:lnTo>
                  <a:lnTo>
                    <a:pt x="1342454" y="1677712"/>
                  </a:lnTo>
                  <a:lnTo>
                    <a:pt x="1298424" y="1690446"/>
                  </a:lnTo>
                  <a:lnTo>
                    <a:pt x="1253035" y="1699726"/>
                  </a:lnTo>
                  <a:lnTo>
                    <a:pt x="1209956" y="1704851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32" name="object 7" descr=""/>
            <p:cNvPicPr/>
            <p:nvPr/>
          </p:nvPicPr>
          <p:blipFill>
            <a:blip r:embed="rId3"/>
            <a:stretch/>
          </p:blipFill>
          <p:spPr>
            <a:xfrm>
              <a:off x="7872840" y="4370760"/>
              <a:ext cx="1738800" cy="170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object 8"/>
            <p:cNvSpPr/>
            <p:nvPr/>
          </p:nvSpPr>
          <p:spPr>
            <a:xfrm>
              <a:off x="7872840" y="4370760"/>
              <a:ext cx="1738800" cy="1703880"/>
            </a:xfrm>
            <a:custGeom>
              <a:avLst/>
              <a:gdLst>
                <a:gd name="textAreaLeft" fmla="*/ 0 w 1738800"/>
                <a:gd name="textAreaRight" fmla="*/ 1739880 w 1738800"/>
                <a:gd name="textAreaTop" fmla="*/ 0 h 1703880"/>
                <a:gd name="textAreaBottom" fmla="*/ 1704960 h 1703880"/>
              </a:gdLst>
              <a:ahLst/>
              <a:rect l="textAreaLeft" t="textAreaTop" r="textAreaRight" b="textAreaBottom"/>
              <a:pathLst>
                <a:path w="1739900" h="1704975">
                  <a:moveTo>
                    <a:pt x="529895" y="1704866"/>
                  </a:moveTo>
                  <a:lnTo>
                    <a:pt x="486756" y="1699716"/>
                  </a:lnTo>
                  <a:lnTo>
                    <a:pt x="441369" y="1690431"/>
                  </a:lnTo>
                  <a:lnTo>
                    <a:pt x="397342" y="1677692"/>
                  </a:lnTo>
                  <a:lnTo>
                    <a:pt x="354826" y="1661648"/>
                  </a:lnTo>
                  <a:lnTo>
                    <a:pt x="313970" y="1642450"/>
                  </a:lnTo>
                  <a:lnTo>
                    <a:pt x="274923" y="1620246"/>
                  </a:lnTo>
                  <a:lnTo>
                    <a:pt x="237835" y="1595187"/>
                  </a:lnTo>
                  <a:lnTo>
                    <a:pt x="202856" y="1567422"/>
                  </a:lnTo>
                  <a:lnTo>
                    <a:pt x="170134" y="1537101"/>
                  </a:lnTo>
                  <a:lnTo>
                    <a:pt x="139821" y="1504373"/>
                  </a:lnTo>
                  <a:lnTo>
                    <a:pt x="112064" y="1469388"/>
                  </a:lnTo>
                  <a:lnTo>
                    <a:pt x="87014" y="1432296"/>
                  </a:lnTo>
                  <a:lnTo>
                    <a:pt x="64820" y="1393247"/>
                  </a:lnTo>
                  <a:lnTo>
                    <a:pt x="45632" y="1352389"/>
                  </a:lnTo>
                  <a:lnTo>
                    <a:pt x="29599" y="1309874"/>
                  </a:lnTo>
                  <a:lnTo>
                    <a:pt x="16870" y="1265849"/>
                  </a:lnTo>
                  <a:lnTo>
                    <a:pt x="7594" y="1220466"/>
                  </a:lnTo>
                  <a:lnTo>
                    <a:pt x="1922" y="1173873"/>
                  </a:lnTo>
                  <a:lnTo>
                    <a:pt x="0" y="1126222"/>
                  </a:lnTo>
                  <a:lnTo>
                    <a:pt x="1" y="580983"/>
                  </a:lnTo>
                  <a:lnTo>
                    <a:pt x="1931" y="533331"/>
                  </a:lnTo>
                  <a:lnTo>
                    <a:pt x="7612" y="486740"/>
                  </a:lnTo>
                  <a:lnTo>
                    <a:pt x="16896" y="441360"/>
                  </a:lnTo>
                  <a:lnTo>
                    <a:pt x="29634" y="397341"/>
                  </a:lnTo>
                  <a:lnTo>
                    <a:pt x="45674" y="354831"/>
                  </a:lnTo>
                  <a:lnTo>
                    <a:pt x="64869" y="313981"/>
                  </a:lnTo>
                  <a:lnTo>
                    <a:pt x="87068" y="274939"/>
                  </a:lnTo>
                  <a:lnTo>
                    <a:pt x="112122" y="237856"/>
                  </a:lnTo>
                  <a:lnTo>
                    <a:pt x="139881" y="202880"/>
                  </a:lnTo>
                  <a:lnTo>
                    <a:pt x="170195" y="170162"/>
                  </a:lnTo>
                  <a:lnTo>
                    <a:pt x="202916" y="139849"/>
                  </a:lnTo>
                  <a:lnTo>
                    <a:pt x="237894" y="112093"/>
                  </a:lnTo>
                  <a:lnTo>
                    <a:pt x="274979" y="87043"/>
                  </a:lnTo>
                  <a:lnTo>
                    <a:pt x="314021" y="64847"/>
                  </a:lnTo>
                  <a:lnTo>
                    <a:pt x="354872" y="45656"/>
                  </a:lnTo>
                  <a:lnTo>
                    <a:pt x="397382" y="29619"/>
                  </a:lnTo>
                  <a:lnTo>
                    <a:pt x="441400" y="16885"/>
                  </a:lnTo>
                  <a:lnTo>
                    <a:pt x="486779" y="7604"/>
                  </a:lnTo>
                  <a:lnTo>
                    <a:pt x="533368" y="1926"/>
                  </a:lnTo>
                  <a:lnTo>
                    <a:pt x="581017" y="0"/>
                  </a:lnTo>
                  <a:lnTo>
                    <a:pt x="1158782" y="0"/>
                  </a:lnTo>
                  <a:lnTo>
                    <a:pt x="1206432" y="1920"/>
                  </a:lnTo>
                  <a:lnTo>
                    <a:pt x="1253022" y="7594"/>
                  </a:lnTo>
                  <a:lnTo>
                    <a:pt x="1298403" y="16870"/>
                  </a:lnTo>
                  <a:lnTo>
                    <a:pt x="1342425" y="29600"/>
                  </a:lnTo>
                  <a:lnTo>
                    <a:pt x="1384937" y="45635"/>
                  </a:lnTo>
                  <a:lnTo>
                    <a:pt x="1425792" y="64823"/>
                  </a:lnTo>
                  <a:lnTo>
                    <a:pt x="1464838" y="87017"/>
                  </a:lnTo>
                  <a:lnTo>
                    <a:pt x="1501927" y="112066"/>
                  </a:lnTo>
                  <a:lnTo>
                    <a:pt x="1536909" y="139821"/>
                  </a:lnTo>
                  <a:lnTo>
                    <a:pt x="1569635" y="170134"/>
                  </a:lnTo>
                  <a:lnTo>
                    <a:pt x="1599954" y="202853"/>
                  </a:lnTo>
                  <a:lnTo>
                    <a:pt x="1627717" y="237830"/>
                  </a:lnTo>
                  <a:lnTo>
                    <a:pt x="1652775" y="274916"/>
                  </a:lnTo>
                  <a:lnTo>
                    <a:pt x="1674977" y="313960"/>
                  </a:lnTo>
                  <a:lnTo>
                    <a:pt x="1694175" y="354814"/>
                  </a:lnTo>
                  <a:lnTo>
                    <a:pt x="1710219" y="397327"/>
                  </a:lnTo>
                  <a:lnTo>
                    <a:pt x="1722958" y="441351"/>
                  </a:lnTo>
                  <a:lnTo>
                    <a:pt x="1732244" y="486735"/>
                  </a:lnTo>
                  <a:lnTo>
                    <a:pt x="1737926" y="533331"/>
                  </a:lnTo>
                  <a:lnTo>
                    <a:pt x="1739854" y="580984"/>
                  </a:lnTo>
                  <a:lnTo>
                    <a:pt x="1739857" y="1126226"/>
                  </a:lnTo>
                  <a:lnTo>
                    <a:pt x="1737936" y="1173884"/>
                  </a:lnTo>
                  <a:lnTo>
                    <a:pt x="1732262" y="1220481"/>
                  </a:lnTo>
                  <a:lnTo>
                    <a:pt x="1722985" y="1265869"/>
                  </a:lnTo>
                  <a:lnTo>
                    <a:pt x="1710252" y="1309898"/>
                  </a:lnTo>
                  <a:lnTo>
                    <a:pt x="1694215" y="1352417"/>
                  </a:lnTo>
                  <a:lnTo>
                    <a:pt x="1675022" y="1393277"/>
                  </a:lnTo>
                  <a:lnTo>
                    <a:pt x="1652824" y="1432329"/>
                  </a:lnTo>
                  <a:lnTo>
                    <a:pt x="1627769" y="1469423"/>
                  </a:lnTo>
                  <a:lnTo>
                    <a:pt x="1600007" y="1504408"/>
                  </a:lnTo>
                  <a:lnTo>
                    <a:pt x="1569688" y="1537136"/>
                  </a:lnTo>
                  <a:lnTo>
                    <a:pt x="1536962" y="1567456"/>
                  </a:lnTo>
                  <a:lnTo>
                    <a:pt x="1501977" y="1595220"/>
                  </a:lnTo>
                  <a:lnTo>
                    <a:pt x="1464885" y="1620277"/>
                  </a:lnTo>
                  <a:lnTo>
                    <a:pt x="1425833" y="1642477"/>
                  </a:lnTo>
                  <a:lnTo>
                    <a:pt x="1384973" y="1661672"/>
                  </a:lnTo>
                  <a:lnTo>
                    <a:pt x="1342454" y="1677712"/>
                  </a:lnTo>
                  <a:lnTo>
                    <a:pt x="1298424" y="1690446"/>
                  </a:lnTo>
                  <a:lnTo>
                    <a:pt x="1253035" y="1699726"/>
                  </a:lnTo>
                  <a:lnTo>
                    <a:pt x="1209956" y="1704851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34" name="object 9" descr=""/>
            <p:cNvPicPr/>
            <p:nvPr/>
          </p:nvPicPr>
          <p:blipFill>
            <a:blip r:embed="rId4"/>
            <a:stretch/>
          </p:blipFill>
          <p:spPr>
            <a:xfrm>
              <a:off x="1028520" y="6400800"/>
              <a:ext cx="2504160" cy="13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object 10" descr=""/>
            <p:cNvPicPr/>
            <p:nvPr/>
          </p:nvPicPr>
          <p:blipFill>
            <a:blip r:embed="rId5"/>
            <a:stretch/>
          </p:blipFill>
          <p:spPr>
            <a:xfrm>
              <a:off x="1495440" y="910800"/>
              <a:ext cx="53244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6" name="object 11" descr=""/>
            <p:cNvPicPr/>
            <p:nvPr/>
          </p:nvPicPr>
          <p:blipFill>
            <a:blip r:embed="rId6"/>
            <a:stretch/>
          </p:blipFill>
          <p:spPr>
            <a:xfrm>
              <a:off x="5935680" y="7993440"/>
              <a:ext cx="1738800" cy="170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" name="object 12"/>
            <p:cNvSpPr/>
            <p:nvPr/>
          </p:nvSpPr>
          <p:spPr>
            <a:xfrm>
              <a:off x="7134840" y="1174680"/>
              <a:ext cx="1061280" cy="919800"/>
            </a:xfrm>
            <a:custGeom>
              <a:avLst/>
              <a:gdLst>
                <a:gd name="textAreaLeft" fmla="*/ 0 w 1061280"/>
                <a:gd name="textAreaRight" fmla="*/ 1062360 w 1061280"/>
                <a:gd name="textAreaTop" fmla="*/ 0 h 919800"/>
                <a:gd name="textAreaBottom" fmla="*/ 920880 h 919800"/>
              </a:gdLst>
              <a:ahLst/>
              <a:rect l="textAreaLeft" t="textAreaTop" r="textAreaRight" b="textAreaBottom"/>
              <a:pathLst>
                <a:path w="1062354" h="920750">
                  <a:moveTo>
                    <a:pt x="408860" y="167965"/>
                  </a:moveTo>
                  <a:lnTo>
                    <a:pt x="367357" y="167965"/>
                  </a:lnTo>
                  <a:lnTo>
                    <a:pt x="392143" y="126350"/>
                  </a:lnTo>
                  <a:lnTo>
                    <a:pt x="422758" y="89790"/>
                  </a:lnTo>
                  <a:lnTo>
                    <a:pt x="458463" y="58775"/>
                  </a:lnTo>
                  <a:lnTo>
                    <a:pt x="498516" y="33797"/>
                  </a:lnTo>
                  <a:lnTo>
                    <a:pt x="542179" y="15348"/>
                  </a:lnTo>
                  <a:lnTo>
                    <a:pt x="588711" y="3919"/>
                  </a:lnTo>
                  <a:lnTo>
                    <a:pt x="637373" y="0"/>
                  </a:lnTo>
                  <a:lnTo>
                    <a:pt x="683197" y="3490"/>
                  </a:lnTo>
                  <a:lnTo>
                    <a:pt x="726914" y="13626"/>
                  </a:lnTo>
                  <a:lnTo>
                    <a:pt x="767991" y="29899"/>
                  </a:lnTo>
                  <a:lnTo>
                    <a:pt x="777524" y="35409"/>
                  </a:lnTo>
                  <a:lnTo>
                    <a:pt x="637373" y="35409"/>
                  </a:lnTo>
                  <a:lnTo>
                    <a:pt x="584892" y="40597"/>
                  </a:lnTo>
                  <a:lnTo>
                    <a:pt x="535473" y="55625"/>
                  </a:lnTo>
                  <a:lnTo>
                    <a:pt x="490323" y="79691"/>
                  </a:lnTo>
                  <a:lnTo>
                    <a:pt x="450649" y="111991"/>
                  </a:lnTo>
                  <a:lnTo>
                    <a:pt x="417656" y="151722"/>
                  </a:lnTo>
                  <a:lnTo>
                    <a:pt x="408860" y="167965"/>
                  </a:lnTo>
                  <a:close/>
                </a:path>
                <a:path w="1062354" h="920750">
                  <a:moveTo>
                    <a:pt x="875642" y="885241"/>
                  </a:moveTo>
                  <a:lnTo>
                    <a:pt x="743602" y="885241"/>
                  </a:lnTo>
                  <a:lnTo>
                    <a:pt x="789928" y="880556"/>
                  </a:lnTo>
                  <a:lnTo>
                    <a:pt x="833104" y="867124"/>
                  </a:lnTo>
                  <a:lnTo>
                    <a:pt x="872197" y="845878"/>
                  </a:lnTo>
                  <a:lnTo>
                    <a:pt x="906274" y="817750"/>
                  </a:lnTo>
                  <a:lnTo>
                    <a:pt x="934402" y="783673"/>
                  </a:lnTo>
                  <a:lnTo>
                    <a:pt x="955648" y="744580"/>
                  </a:lnTo>
                  <a:lnTo>
                    <a:pt x="969080" y="701404"/>
                  </a:lnTo>
                  <a:lnTo>
                    <a:pt x="973765" y="655078"/>
                  </a:lnTo>
                  <a:lnTo>
                    <a:pt x="973714" y="651887"/>
                  </a:lnTo>
                  <a:lnTo>
                    <a:pt x="971036" y="619358"/>
                  </a:lnTo>
                  <a:lnTo>
                    <a:pt x="970984" y="618987"/>
                  </a:lnTo>
                  <a:lnTo>
                    <a:pt x="970897" y="618376"/>
                  </a:lnTo>
                  <a:lnTo>
                    <a:pt x="972525" y="613082"/>
                  </a:lnTo>
                  <a:lnTo>
                    <a:pt x="976084" y="609187"/>
                  </a:lnTo>
                  <a:lnTo>
                    <a:pt x="997839" y="580351"/>
                  </a:lnTo>
                  <a:lnTo>
                    <a:pt x="1013764" y="548344"/>
                  </a:lnTo>
                  <a:lnTo>
                    <a:pt x="1023548" y="513974"/>
                  </a:lnTo>
                  <a:lnTo>
                    <a:pt x="1026877" y="478030"/>
                  </a:lnTo>
                  <a:lnTo>
                    <a:pt x="1021652" y="433434"/>
                  </a:lnTo>
                  <a:lnTo>
                    <a:pt x="1006620" y="391895"/>
                  </a:lnTo>
                  <a:lnTo>
                    <a:pt x="982759" y="354940"/>
                  </a:lnTo>
                  <a:lnTo>
                    <a:pt x="951045" y="324079"/>
                  </a:lnTo>
                  <a:lnTo>
                    <a:pt x="912453" y="300822"/>
                  </a:lnTo>
                  <a:lnTo>
                    <a:pt x="906451" y="298096"/>
                  </a:lnTo>
                  <a:lnTo>
                    <a:pt x="902467" y="292271"/>
                  </a:lnTo>
                  <a:lnTo>
                    <a:pt x="902122" y="286163"/>
                  </a:lnTo>
                  <a:lnTo>
                    <a:pt x="902096" y="285702"/>
                  </a:lnTo>
                  <a:lnTo>
                    <a:pt x="895528" y="240155"/>
                  </a:lnTo>
                  <a:lnTo>
                    <a:pt x="881819" y="198081"/>
                  </a:lnTo>
                  <a:lnTo>
                    <a:pt x="881741" y="197842"/>
                  </a:lnTo>
                  <a:lnTo>
                    <a:pt x="881635" y="197515"/>
                  </a:lnTo>
                  <a:lnTo>
                    <a:pt x="861107" y="158435"/>
                  </a:lnTo>
                  <a:lnTo>
                    <a:pt x="834637" y="123572"/>
                  </a:lnTo>
                  <a:lnTo>
                    <a:pt x="802917" y="93579"/>
                  </a:lnTo>
                  <a:lnTo>
                    <a:pt x="766638" y="69112"/>
                  </a:lnTo>
                  <a:lnTo>
                    <a:pt x="726493" y="50825"/>
                  </a:lnTo>
                  <a:lnTo>
                    <a:pt x="683174" y="39372"/>
                  </a:lnTo>
                  <a:lnTo>
                    <a:pt x="637373" y="35409"/>
                  </a:lnTo>
                  <a:lnTo>
                    <a:pt x="777524" y="35409"/>
                  </a:lnTo>
                  <a:lnTo>
                    <a:pt x="840082" y="78839"/>
                  </a:lnTo>
                  <a:lnTo>
                    <a:pt x="870027" y="110493"/>
                  </a:lnTo>
                  <a:lnTo>
                    <a:pt x="895192" y="146263"/>
                  </a:lnTo>
                  <a:lnTo>
                    <a:pt x="915041" y="185641"/>
                  </a:lnTo>
                  <a:lnTo>
                    <a:pt x="929041" y="228123"/>
                  </a:lnTo>
                  <a:lnTo>
                    <a:pt x="936655" y="273203"/>
                  </a:lnTo>
                  <a:lnTo>
                    <a:pt x="979159" y="301257"/>
                  </a:lnTo>
                  <a:lnTo>
                    <a:pt x="1013996" y="337350"/>
                  </a:lnTo>
                  <a:lnTo>
                    <a:pt x="1040144" y="379898"/>
                  </a:lnTo>
                  <a:lnTo>
                    <a:pt x="1056582" y="427318"/>
                  </a:lnTo>
                  <a:lnTo>
                    <a:pt x="1062289" y="478030"/>
                  </a:lnTo>
                  <a:lnTo>
                    <a:pt x="1058720" y="518489"/>
                  </a:lnTo>
                  <a:lnTo>
                    <a:pt x="1048225" y="557314"/>
                  </a:lnTo>
                  <a:lnTo>
                    <a:pt x="1031120" y="593686"/>
                  </a:lnTo>
                  <a:lnTo>
                    <a:pt x="1007723" y="626786"/>
                  </a:lnTo>
                  <a:lnTo>
                    <a:pt x="1008360" y="633679"/>
                  </a:lnTo>
                  <a:lnTo>
                    <a:pt x="1008697" y="638893"/>
                  </a:lnTo>
                  <a:lnTo>
                    <a:pt x="1008814" y="640699"/>
                  </a:lnTo>
                  <a:lnTo>
                    <a:pt x="1009047" y="646845"/>
                  </a:lnTo>
                  <a:lnTo>
                    <a:pt x="1009135" y="651887"/>
                  </a:lnTo>
                  <a:lnTo>
                    <a:pt x="1009174" y="655078"/>
                  </a:lnTo>
                  <a:lnTo>
                    <a:pt x="1005009" y="701404"/>
                  </a:lnTo>
                  <a:lnTo>
                    <a:pt x="992532" y="747650"/>
                  </a:lnTo>
                  <a:lnTo>
                    <a:pt x="972864" y="789013"/>
                  </a:lnTo>
                  <a:lnTo>
                    <a:pt x="946638" y="826086"/>
                  </a:lnTo>
                  <a:lnTo>
                    <a:pt x="914610" y="858114"/>
                  </a:lnTo>
                  <a:lnTo>
                    <a:pt x="877537" y="884340"/>
                  </a:lnTo>
                  <a:lnTo>
                    <a:pt x="875642" y="885241"/>
                  </a:lnTo>
                  <a:close/>
                </a:path>
                <a:path w="1062354" h="920750">
                  <a:moveTo>
                    <a:pt x="437658" y="902732"/>
                  </a:moveTo>
                  <a:lnTo>
                    <a:pt x="388178" y="900130"/>
                  </a:lnTo>
                  <a:lnTo>
                    <a:pt x="340743" y="889715"/>
                  </a:lnTo>
                  <a:lnTo>
                    <a:pt x="296294" y="872076"/>
                  </a:lnTo>
                  <a:lnTo>
                    <a:pt x="255538" y="847822"/>
                  </a:lnTo>
                  <a:lnTo>
                    <a:pt x="219184" y="817558"/>
                  </a:lnTo>
                  <a:lnTo>
                    <a:pt x="187941" y="781894"/>
                  </a:lnTo>
                  <a:lnTo>
                    <a:pt x="162517" y="741435"/>
                  </a:lnTo>
                  <a:lnTo>
                    <a:pt x="143603" y="696773"/>
                  </a:lnTo>
                  <a:lnTo>
                    <a:pt x="103452" y="678089"/>
                  </a:lnTo>
                  <a:lnTo>
                    <a:pt x="68595" y="651887"/>
                  </a:lnTo>
                  <a:lnTo>
                    <a:pt x="39926" y="619358"/>
                  </a:lnTo>
                  <a:lnTo>
                    <a:pt x="18341" y="581695"/>
                  </a:lnTo>
                  <a:lnTo>
                    <a:pt x="4734" y="540090"/>
                  </a:lnTo>
                  <a:lnTo>
                    <a:pt x="0" y="495735"/>
                  </a:lnTo>
                  <a:lnTo>
                    <a:pt x="6063" y="444775"/>
                  </a:lnTo>
                  <a:lnTo>
                    <a:pt x="23357" y="398260"/>
                  </a:lnTo>
                  <a:lnTo>
                    <a:pt x="50533" y="357666"/>
                  </a:lnTo>
                  <a:lnTo>
                    <a:pt x="86247" y="324467"/>
                  </a:lnTo>
                  <a:lnTo>
                    <a:pt x="129150" y="300141"/>
                  </a:lnTo>
                  <a:lnTo>
                    <a:pt x="177898" y="286163"/>
                  </a:lnTo>
                  <a:lnTo>
                    <a:pt x="192922" y="236164"/>
                  </a:lnTo>
                  <a:lnTo>
                    <a:pt x="223879" y="195923"/>
                  </a:lnTo>
                  <a:lnTo>
                    <a:pt x="267043" y="169097"/>
                  </a:lnTo>
                  <a:lnTo>
                    <a:pt x="318686" y="159343"/>
                  </a:lnTo>
                  <a:lnTo>
                    <a:pt x="331114" y="159893"/>
                  </a:lnTo>
                  <a:lnTo>
                    <a:pt x="343427" y="161529"/>
                  </a:lnTo>
                  <a:lnTo>
                    <a:pt x="355537" y="164228"/>
                  </a:lnTo>
                  <a:lnTo>
                    <a:pt x="367357" y="167965"/>
                  </a:lnTo>
                  <a:lnTo>
                    <a:pt x="408860" y="167965"/>
                  </a:lnTo>
                  <a:lnTo>
                    <a:pt x="394353" y="194753"/>
                  </a:lnTo>
                  <a:lnTo>
                    <a:pt x="318686" y="194753"/>
                  </a:lnTo>
                  <a:lnTo>
                    <a:pt x="277372" y="203112"/>
                  </a:lnTo>
                  <a:lnTo>
                    <a:pt x="243602" y="225898"/>
                  </a:lnTo>
                  <a:lnTo>
                    <a:pt x="220817" y="259668"/>
                  </a:lnTo>
                  <a:lnTo>
                    <a:pt x="212490" y="300822"/>
                  </a:lnTo>
                  <a:lnTo>
                    <a:pt x="212457" y="310153"/>
                  </a:lnTo>
                  <a:lnTo>
                    <a:pt x="205482" y="318669"/>
                  </a:lnTo>
                  <a:lnTo>
                    <a:pt x="152596" y="329060"/>
                  </a:lnTo>
                  <a:lnTo>
                    <a:pt x="113868" y="348434"/>
                  </a:lnTo>
                  <a:lnTo>
                    <a:pt x="81493" y="376207"/>
                  </a:lnTo>
                  <a:lnTo>
                    <a:pt x="56764" y="410960"/>
                  </a:lnTo>
                  <a:lnTo>
                    <a:pt x="40977" y="451275"/>
                  </a:lnTo>
                  <a:lnTo>
                    <a:pt x="35427" y="495735"/>
                  </a:lnTo>
                  <a:lnTo>
                    <a:pt x="41469" y="541367"/>
                  </a:lnTo>
                  <a:lnTo>
                    <a:pt x="58645" y="583087"/>
                  </a:lnTo>
                  <a:lnTo>
                    <a:pt x="85528" y="618987"/>
                  </a:lnTo>
                  <a:lnTo>
                    <a:pt x="120691" y="647161"/>
                  </a:lnTo>
                  <a:lnTo>
                    <a:pt x="162707" y="665701"/>
                  </a:lnTo>
                  <a:lnTo>
                    <a:pt x="168496" y="667383"/>
                  </a:lnTo>
                  <a:lnTo>
                    <a:pt x="173029" y="671898"/>
                  </a:lnTo>
                  <a:lnTo>
                    <a:pt x="194024" y="725258"/>
                  </a:lnTo>
                  <a:lnTo>
                    <a:pt x="221574" y="767534"/>
                  </a:lnTo>
                  <a:lnTo>
                    <a:pt x="256319" y="803575"/>
                  </a:lnTo>
                  <a:lnTo>
                    <a:pt x="297182" y="832455"/>
                  </a:lnTo>
                  <a:lnTo>
                    <a:pt x="343087" y="853252"/>
                  </a:lnTo>
                  <a:lnTo>
                    <a:pt x="392958" y="865039"/>
                  </a:lnTo>
                  <a:lnTo>
                    <a:pt x="439440" y="867256"/>
                  </a:lnTo>
                  <a:lnTo>
                    <a:pt x="569453" y="867256"/>
                  </a:lnTo>
                  <a:lnTo>
                    <a:pt x="533842" y="883955"/>
                  </a:lnTo>
                  <a:lnTo>
                    <a:pt x="486550" y="897269"/>
                  </a:lnTo>
                  <a:lnTo>
                    <a:pt x="437658" y="902732"/>
                  </a:lnTo>
                  <a:close/>
                </a:path>
                <a:path w="1062354" h="920750">
                  <a:moveTo>
                    <a:pt x="377537" y="209518"/>
                  </a:moveTo>
                  <a:lnTo>
                    <a:pt x="372367" y="209182"/>
                  </a:lnTo>
                  <a:lnTo>
                    <a:pt x="367994" y="206880"/>
                  </a:lnTo>
                  <a:lnTo>
                    <a:pt x="356341" y="201639"/>
                  </a:lnTo>
                  <a:lnTo>
                    <a:pt x="344124" y="197842"/>
                  </a:lnTo>
                  <a:lnTo>
                    <a:pt x="331515" y="195532"/>
                  </a:lnTo>
                  <a:lnTo>
                    <a:pt x="318686" y="194753"/>
                  </a:lnTo>
                  <a:lnTo>
                    <a:pt x="394353" y="194753"/>
                  </a:lnTo>
                  <a:lnTo>
                    <a:pt x="392551" y="198081"/>
                  </a:lnTo>
                  <a:lnTo>
                    <a:pt x="390639" y="202649"/>
                  </a:lnTo>
                  <a:lnTo>
                    <a:pt x="386885" y="206208"/>
                  </a:lnTo>
                  <a:lnTo>
                    <a:pt x="382211" y="207890"/>
                  </a:lnTo>
                  <a:lnTo>
                    <a:pt x="377537" y="209518"/>
                  </a:lnTo>
                  <a:close/>
                </a:path>
                <a:path w="1062354" h="920750">
                  <a:moveTo>
                    <a:pt x="569453" y="867256"/>
                  </a:moveTo>
                  <a:lnTo>
                    <a:pt x="439440" y="867256"/>
                  </a:lnTo>
                  <a:lnTo>
                    <a:pt x="485289" y="861394"/>
                  </a:lnTo>
                  <a:lnTo>
                    <a:pt x="529411" y="847688"/>
                  </a:lnTo>
                  <a:lnTo>
                    <a:pt x="570714" y="826372"/>
                  </a:lnTo>
                  <a:lnTo>
                    <a:pt x="573618" y="824531"/>
                  </a:lnTo>
                  <a:lnTo>
                    <a:pt x="576893" y="823628"/>
                  </a:lnTo>
                  <a:lnTo>
                    <a:pt x="584383" y="823628"/>
                  </a:lnTo>
                  <a:lnTo>
                    <a:pt x="588543" y="825115"/>
                  </a:lnTo>
                  <a:lnTo>
                    <a:pt x="591872" y="828036"/>
                  </a:lnTo>
                  <a:lnTo>
                    <a:pt x="625441" y="852540"/>
                  </a:lnTo>
                  <a:lnTo>
                    <a:pt x="647084" y="863003"/>
                  </a:lnTo>
                  <a:lnTo>
                    <a:pt x="578522" y="863003"/>
                  </a:lnTo>
                  <a:lnTo>
                    <a:pt x="569453" y="867256"/>
                  </a:lnTo>
                  <a:close/>
                </a:path>
                <a:path w="1062354" h="920750">
                  <a:moveTo>
                    <a:pt x="743602" y="920650"/>
                  </a:moveTo>
                  <a:lnTo>
                    <a:pt x="699046" y="916881"/>
                  </a:lnTo>
                  <a:lnTo>
                    <a:pt x="656096" y="905796"/>
                  </a:lnTo>
                  <a:lnTo>
                    <a:pt x="615629" y="887726"/>
                  </a:lnTo>
                  <a:lnTo>
                    <a:pt x="578522" y="863003"/>
                  </a:lnTo>
                  <a:lnTo>
                    <a:pt x="647084" y="863003"/>
                  </a:lnTo>
                  <a:lnTo>
                    <a:pt x="662538" y="870475"/>
                  </a:lnTo>
                  <a:lnTo>
                    <a:pt x="702234" y="881491"/>
                  </a:lnTo>
                  <a:lnTo>
                    <a:pt x="743602" y="885241"/>
                  </a:lnTo>
                  <a:lnTo>
                    <a:pt x="875642" y="885241"/>
                  </a:lnTo>
                  <a:lnTo>
                    <a:pt x="836174" y="904008"/>
                  </a:lnTo>
                  <a:lnTo>
                    <a:pt x="791277" y="916364"/>
                  </a:lnTo>
                  <a:lnTo>
                    <a:pt x="743602" y="920650"/>
                  </a:lnTo>
                  <a:close/>
                </a:path>
              </a:pathLst>
            </a:custGeom>
            <a:solidFill>
              <a:srgbClr val="ebf5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38" name="object 13" descr=""/>
            <p:cNvPicPr/>
            <p:nvPr/>
          </p:nvPicPr>
          <p:blipFill>
            <a:blip r:embed="rId7"/>
            <a:stretch/>
          </p:blipFill>
          <p:spPr>
            <a:xfrm>
              <a:off x="7311960" y="1564200"/>
              <a:ext cx="176040" cy="21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object 14" descr=""/>
            <p:cNvPicPr/>
            <p:nvPr/>
          </p:nvPicPr>
          <p:blipFill>
            <a:blip r:embed="rId8"/>
            <a:stretch/>
          </p:blipFill>
          <p:spPr>
            <a:xfrm>
              <a:off x="5897520" y="7955280"/>
              <a:ext cx="1815120" cy="177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object 15" descr=""/>
            <p:cNvPicPr/>
            <p:nvPr/>
          </p:nvPicPr>
          <p:blipFill>
            <a:blip r:embed="rId9"/>
            <a:stretch/>
          </p:blipFill>
          <p:spPr>
            <a:xfrm>
              <a:off x="7878600" y="1564200"/>
              <a:ext cx="176040" cy="21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1" name="object 16" descr=""/>
            <p:cNvPicPr/>
            <p:nvPr/>
          </p:nvPicPr>
          <p:blipFill>
            <a:blip r:embed="rId10"/>
            <a:stretch/>
          </p:blipFill>
          <p:spPr>
            <a:xfrm>
              <a:off x="7524360" y="1634760"/>
              <a:ext cx="140400" cy="14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2" name="object 17" descr=""/>
            <p:cNvPicPr/>
            <p:nvPr/>
          </p:nvPicPr>
          <p:blipFill>
            <a:blip r:embed="rId11"/>
            <a:stretch/>
          </p:blipFill>
          <p:spPr>
            <a:xfrm>
              <a:off x="7701480" y="1634760"/>
              <a:ext cx="140400" cy="14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3" name="object 18"/>
            <p:cNvSpPr/>
            <p:nvPr/>
          </p:nvSpPr>
          <p:spPr>
            <a:xfrm>
              <a:off x="8206560" y="4764600"/>
              <a:ext cx="1071360" cy="918360"/>
            </a:xfrm>
            <a:custGeom>
              <a:avLst/>
              <a:gdLst>
                <a:gd name="textAreaLeft" fmla="*/ 0 w 1071360"/>
                <a:gd name="textAreaRight" fmla="*/ 1072440 w 1071360"/>
                <a:gd name="textAreaTop" fmla="*/ 0 h 918360"/>
                <a:gd name="textAreaBottom" fmla="*/ 919440 h 918360"/>
              </a:gdLst>
              <a:ahLst/>
              <a:rect l="textAreaLeft" t="textAreaTop" r="textAreaRight" b="textAreaBottom"/>
              <a:pathLst>
                <a:path w="1072515" h="919479">
                  <a:moveTo>
                    <a:pt x="170561" y="156209"/>
                  </a:moveTo>
                  <a:lnTo>
                    <a:pt x="158955" y="156209"/>
                  </a:lnTo>
                  <a:lnTo>
                    <a:pt x="128403" y="149859"/>
                  </a:lnTo>
                  <a:lnTo>
                    <a:pt x="103431" y="133349"/>
                  </a:lnTo>
                  <a:lnTo>
                    <a:pt x="86582" y="107949"/>
                  </a:lnTo>
                  <a:lnTo>
                    <a:pt x="80400" y="77469"/>
                  </a:lnTo>
                  <a:lnTo>
                    <a:pt x="86582" y="46989"/>
                  </a:lnTo>
                  <a:lnTo>
                    <a:pt x="103431" y="22859"/>
                  </a:lnTo>
                  <a:lnTo>
                    <a:pt x="128403" y="5079"/>
                  </a:lnTo>
                  <a:lnTo>
                    <a:pt x="158955" y="0"/>
                  </a:lnTo>
                  <a:lnTo>
                    <a:pt x="189497" y="5079"/>
                  </a:lnTo>
                  <a:lnTo>
                    <a:pt x="214471" y="22859"/>
                  </a:lnTo>
                  <a:lnTo>
                    <a:pt x="231325" y="46989"/>
                  </a:lnTo>
                  <a:lnTo>
                    <a:pt x="237510" y="77469"/>
                  </a:lnTo>
                  <a:lnTo>
                    <a:pt x="236406" y="91439"/>
                  </a:lnTo>
                  <a:lnTo>
                    <a:pt x="233220" y="102869"/>
                  </a:lnTo>
                  <a:lnTo>
                    <a:pt x="228136" y="115569"/>
                  </a:lnTo>
                  <a:lnTo>
                    <a:pt x="221340" y="125729"/>
                  </a:lnTo>
                  <a:lnTo>
                    <a:pt x="239111" y="143509"/>
                  </a:lnTo>
                  <a:lnTo>
                    <a:pt x="201746" y="143509"/>
                  </a:lnTo>
                  <a:lnTo>
                    <a:pt x="192079" y="148589"/>
                  </a:lnTo>
                  <a:lnTo>
                    <a:pt x="181643" y="153669"/>
                  </a:lnTo>
                  <a:lnTo>
                    <a:pt x="170561" y="156209"/>
                  </a:lnTo>
                  <a:close/>
                </a:path>
                <a:path w="1072515" h="919479">
                  <a:moveTo>
                    <a:pt x="324338" y="266699"/>
                  </a:moveTo>
                  <a:lnTo>
                    <a:pt x="201746" y="143509"/>
                  </a:lnTo>
                  <a:lnTo>
                    <a:pt x="239111" y="143509"/>
                  </a:lnTo>
                  <a:lnTo>
                    <a:pt x="343198" y="247649"/>
                  </a:lnTo>
                  <a:lnTo>
                    <a:pt x="324338" y="266699"/>
                  </a:lnTo>
                  <a:close/>
                </a:path>
                <a:path w="1072515" h="919479">
                  <a:moveTo>
                    <a:pt x="798980" y="389889"/>
                  </a:moveTo>
                  <a:lnTo>
                    <a:pt x="796541" y="383539"/>
                  </a:lnTo>
                  <a:lnTo>
                    <a:pt x="793934" y="377189"/>
                  </a:lnTo>
                  <a:lnTo>
                    <a:pt x="791164" y="370839"/>
                  </a:lnTo>
                  <a:lnTo>
                    <a:pt x="788237" y="364489"/>
                  </a:lnTo>
                  <a:lnTo>
                    <a:pt x="921349" y="278129"/>
                  </a:lnTo>
                  <a:lnTo>
                    <a:pt x="914899" y="246379"/>
                  </a:lnTo>
                  <a:lnTo>
                    <a:pt x="921084" y="215899"/>
                  </a:lnTo>
                  <a:lnTo>
                    <a:pt x="937938" y="191769"/>
                  </a:lnTo>
                  <a:lnTo>
                    <a:pt x="962911" y="173989"/>
                  </a:lnTo>
                  <a:lnTo>
                    <a:pt x="993454" y="168909"/>
                  </a:lnTo>
                  <a:lnTo>
                    <a:pt x="1023996" y="173989"/>
                  </a:lnTo>
                  <a:lnTo>
                    <a:pt x="1048970" y="191769"/>
                  </a:lnTo>
                  <a:lnTo>
                    <a:pt x="1065824" y="215899"/>
                  </a:lnTo>
                  <a:lnTo>
                    <a:pt x="1072008" y="246379"/>
                  </a:lnTo>
                  <a:lnTo>
                    <a:pt x="1065824" y="276859"/>
                  </a:lnTo>
                  <a:lnTo>
                    <a:pt x="1050655" y="299719"/>
                  </a:lnTo>
                  <a:lnTo>
                    <a:pt x="935961" y="299719"/>
                  </a:lnTo>
                  <a:lnTo>
                    <a:pt x="798980" y="389889"/>
                  </a:lnTo>
                  <a:close/>
                </a:path>
                <a:path w="1072515" h="919479">
                  <a:moveTo>
                    <a:pt x="681504" y="285749"/>
                  </a:moveTo>
                  <a:lnTo>
                    <a:pt x="431828" y="285749"/>
                  </a:lnTo>
                  <a:lnTo>
                    <a:pt x="438900" y="280669"/>
                  </a:lnTo>
                  <a:lnTo>
                    <a:pt x="453337" y="273049"/>
                  </a:lnTo>
                  <a:lnTo>
                    <a:pt x="468286" y="266699"/>
                  </a:lnTo>
                  <a:lnTo>
                    <a:pt x="483694" y="260349"/>
                  </a:lnTo>
                  <a:lnTo>
                    <a:pt x="499507" y="256539"/>
                  </a:lnTo>
                  <a:lnTo>
                    <a:pt x="507491" y="253999"/>
                  </a:lnTo>
                  <a:lnTo>
                    <a:pt x="513007" y="247649"/>
                  </a:lnTo>
                  <a:lnTo>
                    <a:pt x="513252" y="238759"/>
                  </a:lnTo>
                  <a:lnTo>
                    <a:pt x="514675" y="191769"/>
                  </a:lnTo>
                  <a:lnTo>
                    <a:pt x="598745" y="191769"/>
                  </a:lnTo>
                  <a:lnTo>
                    <a:pt x="600354" y="246379"/>
                  </a:lnTo>
                  <a:lnTo>
                    <a:pt x="600391" y="247649"/>
                  </a:lnTo>
                  <a:lnTo>
                    <a:pt x="605907" y="253999"/>
                  </a:lnTo>
                  <a:lnTo>
                    <a:pt x="613891" y="256539"/>
                  </a:lnTo>
                  <a:lnTo>
                    <a:pt x="629687" y="260349"/>
                  </a:lnTo>
                  <a:lnTo>
                    <a:pt x="645079" y="266699"/>
                  </a:lnTo>
                  <a:lnTo>
                    <a:pt x="660011" y="273049"/>
                  </a:lnTo>
                  <a:lnTo>
                    <a:pt x="674431" y="280669"/>
                  </a:lnTo>
                  <a:lnTo>
                    <a:pt x="681504" y="285749"/>
                  </a:lnTo>
                  <a:close/>
                </a:path>
                <a:path w="1072515" h="919479">
                  <a:moveTo>
                    <a:pt x="382965" y="712469"/>
                  </a:moveTo>
                  <a:lnTo>
                    <a:pt x="323515" y="654049"/>
                  </a:lnTo>
                  <a:lnTo>
                    <a:pt x="361258" y="613409"/>
                  </a:lnTo>
                  <a:lnTo>
                    <a:pt x="362236" y="604519"/>
                  </a:lnTo>
                  <a:lnTo>
                    <a:pt x="343312" y="567689"/>
                  </a:lnTo>
                  <a:lnTo>
                    <a:pt x="330899" y="529589"/>
                  </a:lnTo>
                  <a:lnTo>
                    <a:pt x="324026" y="523239"/>
                  </a:lnTo>
                  <a:lnTo>
                    <a:pt x="268958" y="521969"/>
                  </a:lnTo>
                  <a:lnTo>
                    <a:pt x="268958" y="438149"/>
                  </a:lnTo>
                  <a:lnTo>
                    <a:pt x="324026" y="435609"/>
                  </a:lnTo>
                  <a:lnTo>
                    <a:pt x="330921" y="430529"/>
                  </a:lnTo>
                  <a:lnTo>
                    <a:pt x="343320" y="391159"/>
                  </a:lnTo>
                  <a:lnTo>
                    <a:pt x="362236" y="355599"/>
                  </a:lnTo>
                  <a:lnTo>
                    <a:pt x="361280" y="346709"/>
                  </a:lnTo>
                  <a:lnTo>
                    <a:pt x="323515" y="306069"/>
                  </a:lnTo>
                  <a:lnTo>
                    <a:pt x="382965" y="246379"/>
                  </a:lnTo>
                  <a:lnTo>
                    <a:pt x="423043" y="284479"/>
                  </a:lnTo>
                  <a:lnTo>
                    <a:pt x="431828" y="285749"/>
                  </a:lnTo>
                  <a:lnTo>
                    <a:pt x="769645" y="285749"/>
                  </a:lnTo>
                  <a:lnTo>
                    <a:pt x="778499" y="294639"/>
                  </a:lnTo>
                  <a:lnTo>
                    <a:pt x="556688" y="294639"/>
                  </a:lnTo>
                  <a:lnTo>
                    <a:pt x="509778" y="300989"/>
                  </a:lnTo>
                  <a:lnTo>
                    <a:pt x="465379" y="318769"/>
                  </a:lnTo>
                  <a:lnTo>
                    <a:pt x="426001" y="349249"/>
                  </a:lnTo>
                  <a:lnTo>
                    <a:pt x="395985" y="388619"/>
                  </a:lnTo>
                  <a:lnTo>
                    <a:pt x="377975" y="433069"/>
                  </a:lnTo>
                  <a:lnTo>
                    <a:pt x="371972" y="480059"/>
                  </a:lnTo>
                  <a:lnTo>
                    <a:pt x="377975" y="527049"/>
                  </a:lnTo>
                  <a:lnTo>
                    <a:pt x="395985" y="571499"/>
                  </a:lnTo>
                  <a:lnTo>
                    <a:pt x="426001" y="610869"/>
                  </a:lnTo>
                  <a:lnTo>
                    <a:pt x="465380" y="640079"/>
                  </a:lnTo>
                  <a:lnTo>
                    <a:pt x="509783" y="659129"/>
                  </a:lnTo>
                  <a:lnTo>
                    <a:pt x="556696" y="664209"/>
                  </a:lnTo>
                  <a:lnTo>
                    <a:pt x="779522" y="664209"/>
                  </a:lnTo>
                  <a:lnTo>
                    <a:pt x="769183" y="674369"/>
                  </a:lnTo>
                  <a:lnTo>
                    <a:pt x="431828" y="674369"/>
                  </a:lnTo>
                  <a:lnTo>
                    <a:pt x="423065" y="675639"/>
                  </a:lnTo>
                  <a:lnTo>
                    <a:pt x="417060" y="680719"/>
                  </a:lnTo>
                  <a:lnTo>
                    <a:pt x="382965" y="712469"/>
                  </a:lnTo>
                  <a:close/>
                </a:path>
                <a:path w="1072515" h="919479">
                  <a:moveTo>
                    <a:pt x="769645" y="285749"/>
                  </a:moveTo>
                  <a:lnTo>
                    <a:pt x="681504" y="285749"/>
                  </a:lnTo>
                  <a:lnTo>
                    <a:pt x="690289" y="284479"/>
                  </a:lnTo>
                  <a:lnTo>
                    <a:pt x="730433" y="246379"/>
                  </a:lnTo>
                  <a:lnTo>
                    <a:pt x="769645" y="285749"/>
                  </a:lnTo>
                  <a:close/>
                </a:path>
                <a:path w="1072515" h="919479">
                  <a:moveTo>
                    <a:pt x="779522" y="664209"/>
                  </a:moveTo>
                  <a:lnTo>
                    <a:pt x="556696" y="664209"/>
                  </a:lnTo>
                  <a:lnTo>
                    <a:pt x="603608" y="659129"/>
                  </a:lnTo>
                  <a:lnTo>
                    <a:pt x="648005" y="640079"/>
                  </a:lnTo>
                  <a:lnTo>
                    <a:pt x="687375" y="610869"/>
                  </a:lnTo>
                  <a:lnTo>
                    <a:pt x="717400" y="571499"/>
                  </a:lnTo>
                  <a:lnTo>
                    <a:pt x="735415" y="527049"/>
                  </a:lnTo>
                  <a:lnTo>
                    <a:pt x="741420" y="480059"/>
                  </a:lnTo>
                  <a:lnTo>
                    <a:pt x="735415" y="433069"/>
                  </a:lnTo>
                  <a:lnTo>
                    <a:pt x="717400" y="388619"/>
                  </a:lnTo>
                  <a:lnTo>
                    <a:pt x="687375" y="349249"/>
                  </a:lnTo>
                  <a:lnTo>
                    <a:pt x="647997" y="318769"/>
                  </a:lnTo>
                  <a:lnTo>
                    <a:pt x="603598" y="300989"/>
                  </a:lnTo>
                  <a:lnTo>
                    <a:pt x="556688" y="294639"/>
                  </a:lnTo>
                  <a:lnTo>
                    <a:pt x="778499" y="294639"/>
                  </a:lnTo>
                  <a:lnTo>
                    <a:pt x="789883" y="306069"/>
                  </a:lnTo>
                  <a:lnTo>
                    <a:pt x="752140" y="346709"/>
                  </a:lnTo>
                  <a:lnTo>
                    <a:pt x="751184" y="355599"/>
                  </a:lnTo>
                  <a:lnTo>
                    <a:pt x="770056" y="391159"/>
                  </a:lnTo>
                  <a:lnTo>
                    <a:pt x="782433" y="430529"/>
                  </a:lnTo>
                  <a:lnTo>
                    <a:pt x="789327" y="435609"/>
                  </a:lnTo>
                  <a:lnTo>
                    <a:pt x="844396" y="438149"/>
                  </a:lnTo>
                  <a:lnTo>
                    <a:pt x="844396" y="521969"/>
                  </a:lnTo>
                  <a:lnTo>
                    <a:pt x="789305" y="523239"/>
                  </a:lnTo>
                  <a:lnTo>
                    <a:pt x="782410" y="529589"/>
                  </a:lnTo>
                  <a:lnTo>
                    <a:pt x="770025" y="567689"/>
                  </a:lnTo>
                  <a:lnTo>
                    <a:pt x="751162" y="604519"/>
                  </a:lnTo>
                  <a:lnTo>
                    <a:pt x="752118" y="613409"/>
                  </a:lnTo>
                  <a:lnTo>
                    <a:pt x="757745" y="619759"/>
                  </a:lnTo>
                  <a:lnTo>
                    <a:pt x="789861" y="654049"/>
                  </a:lnTo>
                  <a:lnTo>
                    <a:pt x="779522" y="664209"/>
                  </a:lnTo>
                  <a:close/>
                </a:path>
                <a:path w="1072515" h="919479">
                  <a:moveTo>
                    <a:pt x="993454" y="325119"/>
                  </a:moveTo>
                  <a:lnTo>
                    <a:pt x="976917" y="323849"/>
                  </a:lnTo>
                  <a:lnTo>
                    <a:pt x="961580" y="318769"/>
                  </a:lnTo>
                  <a:lnTo>
                    <a:pt x="947806" y="311149"/>
                  </a:lnTo>
                  <a:lnTo>
                    <a:pt x="935961" y="299719"/>
                  </a:lnTo>
                  <a:lnTo>
                    <a:pt x="1050655" y="299719"/>
                  </a:lnTo>
                  <a:lnTo>
                    <a:pt x="1048970" y="302259"/>
                  </a:lnTo>
                  <a:lnTo>
                    <a:pt x="1023996" y="318769"/>
                  </a:lnTo>
                  <a:lnTo>
                    <a:pt x="993454" y="325119"/>
                  </a:lnTo>
                  <a:close/>
                </a:path>
                <a:path w="1072515" h="919479">
                  <a:moveTo>
                    <a:pt x="78554" y="558799"/>
                  </a:moveTo>
                  <a:lnTo>
                    <a:pt x="48002" y="552449"/>
                  </a:lnTo>
                  <a:lnTo>
                    <a:pt x="23030" y="535939"/>
                  </a:lnTo>
                  <a:lnTo>
                    <a:pt x="6181" y="510539"/>
                  </a:lnTo>
                  <a:lnTo>
                    <a:pt x="0" y="480059"/>
                  </a:lnTo>
                  <a:lnTo>
                    <a:pt x="6181" y="449579"/>
                  </a:lnTo>
                  <a:lnTo>
                    <a:pt x="23030" y="424179"/>
                  </a:lnTo>
                  <a:lnTo>
                    <a:pt x="48002" y="407669"/>
                  </a:lnTo>
                  <a:lnTo>
                    <a:pt x="78554" y="401319"/>
                  </a:lnTo>
                  <a:lnTo>
                    <a:pt x="106107" y="406399"/>
                  </a:lnTo>
                  <a:lnTo>
                    <a:pt x="129405" y="420369"/>
                  </a:lnTo>
                  <a:lnTo>
                    <a:pt x="146627" y="440689"/>
                  </a:lnTo>
                  <a:lnTo>
                    <a:pt x="155952" y="466089"/>
                  </a:lnTo>
                  <a:lnTo>
                    <a:pt x="241402" y="466089"/>
                  </a:lnTo>
                  <a:lnTo>
                    <a:pt x="241402" y="492759"/>
                  </a:lnTo>
                  <a:lnTo>
                    <a:pt x="155952" y="492759"/>
                  </a:lnTo>
                  <a:lnTo>
                    <a:pt x="146627" y="519429"/>
                  </a:lnTo>
                  <a:lnTo>
                    <a:pt x="129405" y="539749"/>
                  </a:lnTo>
                  <a:lnTo>
                    <a:pt x="106107" y="553719"/>
                  </a:lnTo>
                  <a:lnTo>
                    <a:pt x="78554" y="558799"/>
                  </a:lnTo>
                  <a:close/>
                </a:path>
                <a:path w="1072515" h="919479">
                  <a:moveTo>
                    <a:pt x="457738" y="541019"/>
                  </a:moveTo>
                  <a:lnTo>
                    <a:pt x="443015" y="541019"/>
                  </a:lnTo>
                  <a:lnTo>
                    <a:pt x="437032" y="535939"/>
                  </a:lnTo>
                  <a:lnTo>
                    <a:pt x="437032" y="461009"/>
                  </a:lnTo>
                  <a:lnTo>
                    <a:pt x="440424" y="444499"/>
                  </a:lnTo>
                  <a:lnTo>
                    <a:pt x="449668" y="430529"/>
                  </a:lnTo>
                  <a:lnTo>
                    <a:pt x="463370" y="421639"/>
                  </a:lnTo>
                  <a:lnTo>
                    <a:pt x="480135" y="417829"/>
                  </a:lnTo>
                  <a:lnTo>
                    <a:pt x="496891" y="421639"/>
                  </a:lnTo>
                  <a:lnTo>
                    <a:pt x="510594" y="430529"/>
                  </a:lnTo>
                  <a:lnTo>
                    <a:pt x="519843" y="444499"/>
                  </a:lnTo>
                  <a:lnTo>
                    <a:pt x="471083" y="444499"/>
                  </a:lnTo>
                  <a:lnTo>
                    <a:pt x="463721" y="452119"/>
                  </a:lnTo>
                  <a:lnTo>
                    <a:pt x="463721" y="481329"/>
                  </a:lnTo>
                  <a:lnTo>
                    <a:pt x="523238" y="481329"/>
                  </a:lnTo>
                  <a:lnTo>
                    <a:pt x="523238" y="507999"/>
                  </a:lnTo>
                  <a:lnTo>
                    <a:pt x="463721" y="507999"/>
                  </a:lnTo>
                  <a:lnTo>
                    <a:pt x="463721" y="535939"/>
                  </a:lnTo>
                  <a:lnTo>
                    <a:pt x="457738" y="541019"/>
                  </a:lnTo>
                  <a:close/>
                </a:path>
                <a:path w="1072515" h="919479">
                  <a:moveTo>
                    <a:pt x="568431" y="541019"/>
                  </a:moveTo>
                  <a:lnTo>
                    <a:pt x="553708" y="541019"/>
                  </a:lnTo>
                  <a:lnTo>
                    <a:pt x="547725" y="535939"/>
                  </a:lnTo>
                  <a:lnTo>
                    <a:pt x="547725" y="424179"/>
                  </a:lnTo>
                  <a:lnTo>
                    <a:pt x="553708" y="417829"/>
                  </a:lnTo>
                  <a:lnTo>
                    <a:pt x="597322" y="417829"/>
                  </a:lnTo>
                  <a:lnTo>
                    <a:pt x="611894" y="421639"/>
                  </a:lnTo>
                  <a:lnTo>
                    <a:pt x="623808" y="429259"/>
                  </a:lnTo>
                  <a:lnTo>
                    <a:pt x="631848" y="440689"/>
                  </a:lnTo>
                  <a:lnTo>
                    <a:pt x="632585" y="444499"/>
                  </a:lnTo>
                  <a:lnTo>
                    <a:pt x="574414" y="444499"/>
                  </a:lnTo>
                  <a:lnTo>
                    <a:pt x="574414" y="466089"/>
                  </a:lnTo>
                  <a:lnTo>
                    <a:pt x="632652" y="466089"/>
                  </a:lnTo>
                  <a:lnTo>
                    <a:pt x="631848" y="469899"/>
                  </a:lnTo>
                  <a:lnTo>
                    <a:pt x="623808" y="482599"/>
                  </a:lnTo>
                  <a:lnTo>
                    <a:pt x="611894" y="490219"/>
                  </a:lnTo>
                  <a:lnTo>
                    <a:pt x="597322" y="492759"/>
                  </a:lnTo>
                  <a:lnTo>
                    <a:pt x="574414" y="492759"/>
                  </a:lnTo>
                  <a:lnTo>
                    <a:pt x="574414" y="535939"/>
                  </a:lnTo>
                  <a:lnTo>
                    <a:pt x="568431" y="541019"/>
                  </a:lnTo>
                  <a:close/>
                </a:path>
                <a:path w="1072515" h="919479">
                  <a:moveTo>
                    <a:pt x="670383" y="541019"/>
                  </a:moveTo>
                  <a:lnTo>
                    <a:pt x="655660" y="541019"/>
                  </a:lnTo>
                  <a:lnTo>
                    <a:pt x="649677" y="535939"/>
                  </a:lnTo>
                  <a:lnTo>
                    <a:pt x="649677" y="424179"/>
                  </a:lnTo>
                  <a:lnTo>
                    <a:pt x="655660" y="417829"/>
                  </a:lnTo>
                  <a:lnTo>
                    <a:pt x="670383" y="417829"/>
                  </a:lnTo>
                  <a:lnTo>
                    <a:pt x="676366" y="424179"/>
                  </a:lnTo>
                  <a:lnTo>
                    <a:pt x="676366" y="535939"/>
                  </a:lnTo>
                  <a:lnTo>
                    <a:pt x="670383" y="541019"/>
                  </a:lnTo>
                  <a:close/>
                </a:path>
                <a:path w="1072515" h="919479">
                  <a:moveTo>
                    <a:pt x="523238" y="481329"/>
                  </a:moveTo>
                  <a:lnTo>
                    <a:pt x="496549" y="481329"/>
                  </a:lnTo>
                  <a:lnTo>
                    <a:pt x="496549" y="452119"/>
                  </a:lnTo>
                  <a:lnTo>
                    <a:pt x="489187" y="444499"/>
                  </a:lnTo>
                  <a:lnTo>
                    <a:pt x="519843" y="444499"/>
                  </a:lnTo>
                  <a:lnTo>
                    <a:pt x="523238" y="461009"/>
                  </a:lnTo>
                  <a:lnTo>
                    <a:pt x="523238" y="481329"/>
                  </a:lnTo>
                  <a:close/>
                </a:path>
                <a:path w="1072515" h="919479">
                  <a:moveTo>
                    <a:pt x="632652" y="466089"/>
                  </a:moveTo>
                  <a:lnTo>
                    <a:pt x="603282" y="466089"/>
                  </a:lnTo>
                  <a:lnTo>
                    <a:pt x="608131" y="461009"/>
                  </a:lnTo>
                  <a:lnTo>
                    <a:pt x="608131" y="449579"/>
                  </a:lnTo>
                  <a:lnTo>
                    <a:pt x="603282" y="444499"/>
                  </a:lnTo>
                  <a:lnTo>
                    <a:pt x="632585" y="444499"/>
                  </a:lnTo>
                  <a:lnTo>
                    <a:pt x="634798" y="455929"/>
                  </a:lnTo>
                  <a:lnTo>
                    <a:pt x="632652" y="466089"/>
                  </a:lnTo>
                  <a:close/>
                </a:path>
                <a:path w="1072515" h="919479">
                  <a:moveTo>
                    <a:pt x="517255" y="541019"/>
                  </a:moveTo>
                  <a:lnTo>
                    <a:pt x="502531" y="541019"/>
                  </a:lnTo>
                  <a:lnTo>
                    <a:pt x="496549" y="535939"/>
                  </a:lnTo>
                  <a:lnTo>
                    <a:pt x="496549" y="507999"/>
                  </a:lnTo>
                  <a:lnTo>
                    <a:pt x="523238" y="507999"/>
                  </a:lnTo>
                  <a:lnTo>
                    <a:pt x="523238" y="535939"/>
                  </a:lnTo>
                  <a:lnTo>
                    <a:pt x="517255" y="541019"/>
                  </a:lnTo>
                  <a:close/>
                </a:path>
                <a:path w="1072515" h="919479">
                  <a:moveTo>
                    <a:pt x="598723" y="767079"/>
                  </a:moveTo>
                  <a:lnTo>
                    <a:pt x="514631" y="767079"/>
                  </a:lnTo>
                  <a:lnTo>
                    <a:pt x="513157" y="720089"/>
                  </a:lnTo>
                  <a:lnTo>
                    <a:pt x="513077" y="717549"/>
                  </a:lnTo>
                  <a:lnTo>
                    <a:pt x="512998" y="715009"/>
                  </a:lnTo>
                  <a:lnTo>
                    <a:pt x="512918" y="712469"/>
                  </a:lnTo>
                  <a:lnTo>
                    <a:pt x="507402" y="706119"/>
                  </a:lnTo>
                  <a:lnTo>
                    <a:pt x="468253" y="693419"/>
                  </a:lnTo>
                  <a:lnTo>
                    <a:pt x="453320" y="685799"/>
                  </a:lnTo>
                  <a:lnTo>
                    <a:pt x="438900" y="678179"/>
                  </a:lnTo>
                  <a:lnTo>
                    <a:pt x="431828" y="674369"/>
                  </a:lnTo>
                  <a:lnTo>
                    <a:pt x="681481" y="674369"/>
                  </a:lnTo>
                  <a:lnTo>
                    <a:pt x="674409" y="678179"/>
                  </a:lnTo>
                  <a:lnTo>
                    <a:pt x="659993" y="685799"/>
                  </a:lnTo>
                  <a:lnTo>
                    <a:pt x="645070" y="693419"/>
                  </a:lnTo>
                  <a:lnTo>
                    <a:pt x="605951" y="706119"/>
                  </a:lnTo>
                  <a:lnTo>
                    <a:pt x="600413" y="712469"/>
                  </a:lnTo>
                  <a:lnTo>
                    <a:pt x="598959" y="759459"/>
                  </a:lnTo>
                  <a:lnTo>
                    <a:pt x="598841" y="763269"/>
                  </a:lnTo>
                  <a:lnTo>
                    <a:pt x="598723" y="767079"/>
                  </a:lnTo>
                  <a:close/>
                </a:path>
                <a:path w="1072515" h="919479">
                  <a:moveTo>
                    <a:pt x="730411" y="712469"/>
                  </a:moveTo>
                  <a:lnTo>
                    <a:pt x="690244" y="675639"/>
                  </a:lnTo>
                  <a:lnTo>
                    <a:pt x="681481" y="674369"/>
                  </a:lnTo>
                  <a:lnTo>
                    <a:pt x="769183" y="674369"/>
                  </a:lnTo>
                  <a:lnTo>
                    <a:pt x="730411" y="712469"/>
                  </a:lnTo>
                  <a:close/>
                </a:path>
                <a:path w="1072515" h="919479">
                  <a:moveTo>
                    <a:pt x="903534" y="899159"/>
                  </a:moveTo>
                  <a:lnTo>
                    <a:pt x="872982" y="892809"/>
                  </a:lnTo>
                  <a:lnTo>
                    <a:pt x="848010" y="876299"/>
                  </a:lnTo>
                  <a:lnTo>
                    <a:pt x="831161" y="850899"/>
                  </a:lnTo>
                  <a:lnTo>
                    <a:pt x="824979" y="820419"/>
                  </a:lnTo>
                  <a:lnTo>
                    <a:pt x="825696" y="810259"/>
                  </a:lnTo>
                  <a:lnTo>
                    <a:pt x="825786" y="808989"/>
                  </a:lnTo>
                  <a:lnTo>
                    <a:pt x="828126" y="798829"/>
                  </a:lnTo>
                  <a:lnTo>
                    <a:pt x="831885" y="788669"/>
                  </a:lnTo>
                  <a:lnTo>
                    <a:pt x="836945" y="778509"/>
                  </a:lnTo>
                  <a:lnTo>
                    <a:pt x="770222" y="712469"/>
                  </a:lnTo>
                  <a:lnTo>
                    <a:pt x="789105" y="693419"/>
                  </a:lnTo>
                  <a:lnTo>
                    <a:pt x="854760" y="759459"/>
                  </a:lnTo>
                  <a:lnTo>
                    <a:pt x="951366" y="759459"/>
                  </a:lnTo>
                  <a:lnTo>
                    <a:pt x="959050" y="764539"/>
                  </a:lnTo>
                  <a:lnTo>
                    <a:pt x="975904" y="789939"/>
                  </a:lnTo>
                  <a:lnTo>
                    <a:pt x="982089" y="820419"/>
                  </a:lnTo>
                  <a:lnTo>
                    <a:pt x="975904" y="850899"/>
                  </a:lnTo>
                  <a:lnTo>
                    <a:pt x="959050" y="876299"/>
                  </a:lnTo>
                  <a:lnTo>
                    <a:pt x="934077" y="892809"/>
                  </a:lnTo>
                  <a:lnTo>
                    <a:pt x="903534" y="899159"/>
                  </a:lnTo>
                  <a:close/>
                </a:path>
                <a:path w="1072515" h="919479">
                  <a:moveTo>
                    <a:pt x="413009" y="779779"/>
                  </a:moveTo>
                  <a:lnTo>
                    <a:pt x="378605" y="779779"/>
                  </a:lnTo>
                  <a:lnTo>
                    <a:pt x="436476" y="708659"/>
                  </a:lnTo>
                  <a:lnTo>
                    <a:pt x="442623" y="711199"/>
                  </a:lnTo>
                  <a:lnTo>
                    <a:pt x="448850" y="715009"/>
                  </a:lnTo>
                  <a:lnTo>
                    <a:pt x="461542" y="720089"/>
                  </a:lnTo>
                  <a:lnTo>
                    <a:pt x="413009" y="779779"/>
                  </a:lnTo>
                  <a:close/>
                </a:path>
                <a:path w="1072515" h="919479">
                  <a:moveTo>
                    <a:pt x="951366" y="759459"/>
                  </a:moveTo>
                  <a:lnTo>
                    <a:pt x="854760" y="759459"/>
                  </a:lnTo>
                  <a:lnTo>
                    <a:pt x="865449" y="751839"/>
                  </a:lnTo>
                  <a:lnTo>
                    <a:pt x="877270" y="746759"/>
                  </a:lnTo>
                  <a:lnTo>
                    <a:pt x="890030" y="742949"/>
                  </a:lnTo>
                  <a:lnTo>
                    <a:pt x="903534" y="741679"/>
                  </a:lnTo>
                  <a:lnTo>
                    <a:pt x="934077" y="748029"/>
                  </a:lnTo>
                  <a:lnTo>
                    <a:pt x="951366" y="759459"/>
                  </a:lnTo>
                  <a:close/>
                </a:path>
                <a:path w="1072515" h="919479">
                  <a:moveTo>
                    <a:pt x="329409" y="919479"/>
                  </a:moveTo>
                  <a:lnTo>
                    <a:pt x="298857" y="913129"/>
                  </a:lnTo>
                  <a:lnTo>
                    <a:pt x="273884" y="896619"/>
                  </a:lnTo>
                  <a:lnTo>
                    <a:pt x="257036" y="871219"/>
                  </a:lnTo>
                  <a:lnTo>
                    <a:pt x="250854" y="840739"/>
                  </a:lnTo>
                  <a:lnTo>
                    <a:pt x="257036" y="810259"/>
                  </a:lnTo>
                  <a:lnTo>
                    <a:pt x="273884" y="784859"/>
                  </a:lnTo>
                  <a:lnTo>
                    <a:pt x="298857" y="768349"/>
                  </a:lnTo>
                  <a:lnTo>
                    <a:pt x="329409" y="761999"/>
                  </a:lnTo>
                  <a:lnTo>
                    <a:pt x="343054" y="763269"/>
                  </a:lnTo>
                  <a:lnTo>
                    <a:pt x="355934" y="767079"/>
                  </a:lnTo>
                  <a:lnTo>
                    <a:pt x="367850" y="772159"/>
                  </a:lnTo>
                  <a:lnTo>
                    <a:pt x="378605" y="779779"/>
                  </a:lnTo>
                  <a:lnTo>
                    <a:pt x="413009" y="779779"/>
                  </a:lnTo>
                  <a:lnTo>
                    <a:pt x="396487" y="800099"/>
                  </a:lnTo>
                  <a:lnTo>
                    <a:pt x="401348" y="808989"/>
                  </a:lnTo>
                  <a:lnTo>
                    <a:pt x="404953" y="819149"/>
                  </a:lnTo>
                  <a:lnTo>
                    <a:pt x="407193" y="830579"/>
                  </a:lnTo>
                  <a:lnTo>
                    <a:pt x="407963" y="840739"/>
                  </a:lnTo>
                  <a:lnTo>
                    <a:pt x="401782" y="871219"/>
                  </a:lnTo>
                  <a:lnTo>
                    <a:pt x="384933" y="896619"/>
                  </a:lnTo>
                  <a:lnTo>
                    <a:pt x="359961" y="913129"/>
                  </a:lnTo>
                  <a:lnTo>
                    <a:pt x="329409" y="919479"/>
                  </a:lnTo>
                  <a:close/>
                </a:path>
              </a:pathLst>
            </a:custGeom>
            <a:solidFill>
              <a:srgbClr val="ebf5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44" name="object 19" descr=""/>
            <p:cNvPicPr/>
            <p:nvPr/>
          </p:nvPicPr>
          <p:blipFill>
            <a:blip r:embed="rId12"/>
            <a:stretch/>
          </p:blipFill>
          <p:spPr>
            <a:xfrm>
              <a:off x="768240" y="3547800"/>
              <a:ext cx="6293160" cy="3180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5" name="object 20" descr=""/>
            <p:cNvPicPr/>
            <p:nvPr/>
          </p:nvPicPr>
          <p:blipFill>
            <a:blip r:embed="rId13"/>
            <a:stretch/>
          </p:blipFill>
          <p:spPr>
            <a:xfrm>
              <a:off x="9352800" y="1469520"/>
              <a:ext cx="94320" cy="9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object 21" descr=""/>
            <p:cNvPicPr/>
            <p:nvPr/>
          </p:nvPicPr>
          <p:blipFill>
            <a:blip r:embed="rId14"/>
            <a:stretch/>
          </p:blipFill>
          <p:spPr>
            <a:xfrm>
              <a:off x="9352800" y="2326680"/>
              <a:ext cx="94320" cy="9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object 22" descr=""/>
            <p:cNvPicPr/>
            <p:nvPr/>
          </p:nvPicPr>
          <p:blipFill>
            <a:blip r:embed="rId15"/>
            <a:stretch/>
          </p:blipFill>
          <p:spPr>
            <a:xfrm>
              <a:off x="9352800" y="3183840"/>
              <a:ext cx="94320" cy="9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object 23" descr=""/>
            <p:cNvPicPr/>
            <p:nvPr/>
          </p:nvPicPr>
          <p:blipFill>
            <a:blip r:embed="rId16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9" name="object 24"/>
            <p:cNvSpPr/>
            <p:nvPr/>
          </p:nvSpPr>
          <p:spPr>
            <a:xfrm>
              <a:off x="6805440" y="6078240"/>
              <a:ext cx="1936440" cy="1914840"/>
            </a:xfrm>
            <a:custGeom>
              <a:avLst/>
              <a:gdLst>
                <a:gd name="textAreaLeft" fmla="*/ 0 w 1936440"/>
                <a:gd name="textAreaRight" fmla="*/ 1937520 w 1936440"/>
                <a:gd name="textAreaTop" fmla="*/ 0 h 1914840"/>
                <a:gd name="textAreaBottom" fmla="*/ 1915920 h 1914840"/>
              </a:gdLst>
              <a:ahLst/>
              <a:rect l="textAreaLeft" t="textAreaTop" r="textAreaRight" b="textAreaBottom"/>
              <a:pathLst>
                <a:path w="1937384" h="1915795">
                  <a:moveTo>
                    <a:pt x="1937242" y="0"/>
                  </a:moveTo>
                  <a:lnTo>
                    <a:pt x="0" y="1915245"/>
                  </a:lnTo>
                </a:path>
              </a:pathLst>
            </a:custGeom>
            <a:noFill/>
            <a:ln w="1904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50" name="object 25" descr=""/>
            <p:cNvPicPr/>
            <p:nvPr/>
          </p:nvPicPr>
          <p:blipFill>
            <a:blip r:embed="rId17"/>
            <a:stretch/>
          </p:blipFill>
          <p:spPr>
            <a:xfrm>
              <a:off x="7942320" y="8513280"/>
              <a:ext cx="94320" cy="9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1" name="object 26" descr=""/>
            <p:cNvPicPr/>
            <p:nvPr/>
          </p:nvPicPr>
          <p:blipFill>
            <a:blip r:embed="rId18"/>
            <a:stretch/>
          </p:blipFill>
          <p:spPr>
            <a:xfrm>
              <a:off x="7942320" y="8942040"/>
              <a:ext cx="94320" cy="9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object 27" descr=""/>
            <p:cNvPicPr/>
            <p:nvPr/>
          </p:nvPicPr>
          <p:blipFill>
            <a:blip r:embed="rId19"/>
            <a:stretch/>
          </p:blipFill>
          <p:spPr>
            <a:xfrm>
              <a:off x="7942320" y="9799200"/>
              <a:ext cx="94320" cy="94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3" name="object 28" descr=""/>
          <p:cNvPicPr/>
          <p:nvPr/>
        </p:nvPicPr>
        <p:blipFill>
          <a:blip r:embed="rId20"/>
          <a:stretch/>
        </p:blipFill>
        <p:spPr>
          <a:xfrm>
            <a:off x="10089000" y="5091120"/>
            <a:ext cx="94320" cy="94320"/>
          </a:xfrm>
          <a:prstGeom prst="rect">
            <a:avLst/>
          </a:prstGeom>
          <a:ln w="0">
            <a:noFill/>
          </a:ln>
        </p:spPr>
      </p:pic>
      <p:pic>
        <p:nvPicPr>
          <p:cNvPr id="254" name="object 29" descr=""/>
          <p:cNvPicPr/>
          <p:nvPr/>
        </p:nvPicPr>
        <p:blipFill>
          <a:blip r:embed="rId21"/>
          <a:stretch/>
        </p:blipFill>
        <p:spPr>
          <a:xfrm>
            <a:off x="10089000" y="5948280"/>
            <a:ext cx="94320" cy="94320"/>
          </a:xfrm>
          <a:prstGeom prst="rect">
            <a:avLst/>
          </a:prstGeom>
          <a:ln w="0">
            <a:noFill/>
          </a:ln>
        </p:spPr>
      </p:pic>
      <p:pic>
        <p:nvPicPr>
          <p:cNvPr id="255" name="object 30" descr=""/>
          <p:cNvPicPr/>
          <p:nvPr/>
        </p:nvPicPr>
        <p:blipFill>
          <a:blip r:embed="rId22"/>
          <a:stretch/>
        </p:blipFill>
        <p:spPr>
          <a:xfrm>
            <a:off x="10089000" y="6805440"/>
            <a:ext cx="94320" cy="94320"/>
          </a:xfrm>
          <a:prstGeom prst="rect">
            <a:avLst/>
          </a:prstGeom>
          <a:ln w="0">
            <a:noFill/>
          </a:ln>
        </p:spPr>
      </p:pic>
      <p:sp>
        <p:nvSpPr>
          <p:cNvPr id="256" name="object 31"/>
          <p:cNvSpPr/>
          <p:nvPr/>
        </p:nvSpPr>
        <p:spPr>
          <a:xfrm>
            <a:off x="7860240" y="560880"/>
            <a:ext cx="10021680" cy="9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9360" bIns="0" anchor="t">
            <a:spAutoFit/>
          </a:bodyPr>
          <a:p>
            <a:pPr marL="1216080">
              <a:lnSpc>
                <a:spcPct val="100000"/>
              </a:lnSpc>
              <a:spcBef>
                <a:spcPts val="1491"/>
              </a:spcBef>
            </a:pPr>
            <a:r>
              <a:rPr b="1" lang="en-US" sz="2450" spc="-321" strike="noStrike">
                <a:solidFill>
                  <a:srgbClr val="ffffff"/>
                </a:solidFill>
                <a:latin typeface="Verdana"/>
              </a:rPr>
              <a:t>SaaS</a:t>
            </a:r>
            <a:r>
              <a:rPr b="1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65" strike="noStrike">
                <a:solidFill>
                  <a:srgbClr val="ffffff"/>
                </a:solidFill>
                <a:latin typeface="Verdana"/>
              </a:rPr>
              <a:t>subscription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747440">
              <a:lnSpc>
                <a:spcPct val="114000"/>
              </a:lnSpc>
              <a:spcBef>
                <a:spcPts val="964"/>
              </a:spcBef>
            </a:pP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Basic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95" strike="noStrike">
                <a:solidFill>
                  <a:srgbClr val="ffffff"/>
                </a:solidFill>
                <a:latin typeface="Verdana"/>
              </a:rPr>
              <a:t>–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Essential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features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ffffff"/>
                </a:solidFill>
                <a:latin typeface="Verdana"/>
              </a:rPr>
              <a:t>small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businesses,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including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AI-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powered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lead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generation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basic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automation.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747440">
              <a:lnSpc>
                <a:spcPct val="114000"/>
              </a:lnSpc>
            </a:pPr>
            <a:r>
              <a:rPr b="0" lang="en-US" sz="2450" spc="-66" strike="noStrike">
                <a:solidFill>
                  <a:srgbClr val="ffffff"/>
                </a:solidFill>
                <a:latin typeface="Verdana"/>
              </a:rPr>
              <a:t>Pro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95" strike="noStrike">
                <a:solidFill>
                  <a:srgbClr val="ffffff"/>
                </a:solidFill>
                <a:latin typeface="Verdana"/>
              </a:rPr>
              <a:t>–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Advanced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analytics,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multi-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channel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communication,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3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72" strike="noStrike">
                <a:solidFill>
                  <a:srgbClr val="ffffff"/>
                </a:solidFill>
                <a:latin typeface="Verdana"/>
              </a:rPr>
              <a:t>CRM</a:t>
            </a:r>
            <a:r>
              <a:rPr b="0" lang="en-US" sz="2450" spc="-33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integrations.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747440">
              <a:lnSpc>
                <a:spcPct val="114000"/>
              </a:lnSpc>
            </a:pP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Enterprise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95" strike="noStrike">
                <a:solidFill>
                  <a:srgbClr val="ffffff"/>
                </a:solidFill>
                <a:latin typeface="Verdana"/>
              </a:rPr>
              <a:t>–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Custom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solutions,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dedicated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support,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unlimited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scalability,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2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exclusive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driven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insights.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747440">
              <a:lnSpc>
                <a:spcPct val="100000"/>
              </a:lnSpc>
              <a:spcBef>
                <a:spcPts val="1888"/>
              </a:spcBef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951920">
              <a:lnSpc>
                <a:spcPct val="100000"/>
              </a:lnSpc>
            </a:pPr>
            <a:r>
              <a:rPr b="1" lang="en-US" sz="2450" spc="-222" strike="noStrike">
                <a:solidFill>
                  <a:srgbClr val="ffffff"/>
                </a:solidFill>
                <a:latin typeface="Verdana"/>
              </a:rPr>
              <a:t>Product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05" strike="noStrike">
                <a:solidFill>
                  <a:srgbClr val="ffffff"/>
                </a:solidFill>
                <a:latin typeface="Verdana"/>
              </a:rPr>
              <a:t>List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511" strike="noStrike">
                <a:solidFill>
                  <a:srgbClr val="ffffff"/>
                </a:solidFill>
                <a:latin typeface="Verdana"/>
              </a:rPr>
              <a:t>&amp;</a:t>
            </a:r>
            <a:r>
              <a:rPr b="1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65" strike="noStrike">
                <a:solidFill>
                  <a:srgbClr val="ffffff"/>
                </a:solidFill>
                <a:latin typeface="Verdana"/>
              </a:rPr>
              <a:t>Descriptions: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2483640">
              <a:lnSpc>
                <a:spcPct val="114000"/>
              </a:lnSpc>
              <a:spcBef>
                <a:spcPts val="456"/>
              </a:spcBef>
            </a:pP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Seamless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integration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CRM,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e-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commerce,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marketing</a:t>
            </a:r>
            <a:r>
              <a:rPr b="0" lang="en-US" sz="2450" spc="-27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automation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platforms.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2483640">
              <a:lnSpc>
                <a:spcPct val="114000"/>
              </a:lnSpc>
            </a:pP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Allows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enterprises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embed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SeekDeep’s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2450" spc="-72" strike="noStrike">
                <a:solidFill>
                  <a:srgbClr val="ffffff"/>
                </a:solidFill>
                <a:latin typeface="Verdana"/>
              </a:rPr>
              <a:t>powered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lead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generation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directly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into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their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existing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workflows.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Flexible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pricing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based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API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call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volume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feature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usage.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2483640">
              <a:lnSpc>
                <a:spcPct val="100000"/>
              </a:lnSpc>
              <a:spcBef>
                <a:spcPts val="845"/>
              </a:spcBef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2450" spc="-222" strike="noStrike">
                <a:solidFill>
                  <a:srgbClr val="ffffff"/>
                </a:solidFill>
                <a:latin typeface="Verdana"/>
              </a:rPr>
              <a:t>Product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05" strike="noStrike">
                <a:solidFill>
                  <a:srgbClr val="ffffff"/>
                </a:solidFill>
                <a:latin typeface="Verdana"/>
              </a:rPr>
              <a:t>List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511" strike="noStrike">
                <a:solidFill>
                  <a:srgbClr val="ffffff"/>
                </a:solidFill>
                <a:latin typeface="Verdana"/>
              </a:rPr>
              <a:t>&amp;</a:t>
            </a:r>
            <a:r>
              <a:rPr b="1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65" strike="noStrike">
                <a:solidFill>
                  <a:srgbClr val="ffffff"/>
                </a:solidFill>
                <a:latin typeface="Verdana"/>
              </a:rPr>
              <a:t>Descriptions: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371"/>
              </a:spcBef>
            </a:pP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White-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label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solutions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agencies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resellers.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14000"/>
              </a:lnSpc>
            </a:pP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Revenue-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sharing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models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agencies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integrate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SeekDeep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into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their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client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services.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434"/>
              </a:spcBef>
            </a:pP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Custom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training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dedicated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support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high-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volume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partners.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258" name="object 3"/>
          <p:cNvGrpSpPr/>
          <p:nvPr/>
        </p:nvGrpSpPr>
        <p:grpSpPr>
          <a:xfrm>
            <a:off x="8318160" y="0"/>
            <a:ext cx="9968760" cy="9777960"/>
            <a:chOff x="8318160" y="0"/>
            <a:chExt cx="9968760" cy="9777960"/>
          </a:xfrm>
        </p:grpSpPr>
        <p:pic>
          <p:nvPicPr>
            <p:cNvPr id="259" name="object 4" descr=""/>
            <p:cNvPicPr/>
            <p:nvPr/>
          </p:nvPicPr>
          <p:blipFill>
            <a:blip r:embed="rId2"/>
            <a:stretch/>
          </p:blipFill>
          <p:spPr>
            <a:xfrm>
              <a:off x="8318160" y="0"/>
              <a:ext cx="9968760" cy="977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0" name="object 5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61" name="object 6" descr=""/>
            <p:cNvPicPr/>
            <p:nvPr/>
          </p:nvPicPr>
          <p:blipFill>
            <a:blip r:embed="rId3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2" name="object 7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3" name="object 8"/>
          <p:cNvGrpSpPr/>
          <p:nvPr/>
        </p:nvGrpSpPr>
        <p:grpSpPr>
          <a:xfrm>
            <a:off x="2669040" y="4251240"/>
            <a:ext cx="3302280" cy="4228920"/>
            <a:chOff x="2669040" y="4251240"/>
            <a:chExt cx="3302280" cy="4228920"/>
          </a:xfrm>
        </p:grpSpPr>
        <p:pic>
          <p:nvPicPr>
            <p:cNvPr id="264" name="object 9" descr=""/>
            <p:cNvPicPr/>
            <p:nvPr/>
          </p:nvPicPr>
          <p:blipFill>
            <a:blip r:embed="rId4"/>
            <a:stretch/>
          </p:blipFill>
          <p:spPr>
            <a:xfrm>
              <a:off x="2669040" y="4251240"/>
              <a:ext cx="3301560" cy="422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object 10"/>
            <p:cNvSpPr/>
            <p:nvPr/>
          </p:nvSpPr>
          <p:spPr>
            <a:xfrm>
              <a:off x="2669040" y="4251240"/>
              <a:ext cx="3302280" cy="4228200"/>
            </a:xfrm>
            <a:custGeom>
              <a:avLst/>
              <a:gdLst>
                <a:gd name="textAreaLeft" fmla="*/ 0 w 3302280"/>
                <a:gd name="textAreaRight" fmla="*/ 3303360 w 3302280"/>
                <a:gd name="textAreaTop" fmla="*/ 0 h 4228200"/>
                <a:gd name="textAreaBottom" fmla="*/ 4229280 h 4228200"/>
              </a:gdLst>
              <a:ahLst/>
              <a:rect l="textAreaLeft" t="textAreaTop" r="textAreaRight" b="textAreaBottom"/>
              <a:pathLst>
                <a:path w="3303270" h="4229100">
                  <a:moveTo>
                    <a:pt x="555979" y="4229043"/>
                  </a:moveTo>
                  <a:lnTo>
                    <a:pt x="486756" y="4222502"/>
                  </a:lnTo>
                  <a:lnTo>
                    <a:pt x="441367" y="4213217"/>
                  </a:lnTo>
                  <a:lnTo>
                    <a:pt x="397339" y="4200477"/>
                  </a:lnTo>
                  <a:lnTo>
                    <a:pt x="354821" y="4184432"/>
                  </a:lnTo>
                  <a:lnTo>
                    <a:pt x="313964" y="4165232"/>
                  </a:lnTo>
                  <a:lnTo>
                    <a:pt x="274916" y="4143027"/>
                  </a:lnTo>
                  <a:lnTo>
                    <a:pt x="237827" y="4117966"/>
                  </a:lnTo>
                  <a:lnTo>
                    <a:pt x="202847" y="4090199"/>
                  </a:lnTo>
                  <a:lnTo>
                    <a:pt x="170125" y="4059876"/>
                  </a:lnTo>
                  <a:lnTo>
                    <a:pt x="139811" y="4027147"/>
                  </a:lnTo>
                  <a:lnTo>
                    <a:pt x="112055" y="3992160"/>
                  </a:lnTo>
                  <a:lnTo>
                    <a:pt x="87005" y="3955066"/>
                  </a:lnTo>
                  <a:lnTo>
                    <a:pt x="64812" y="3916015"/>
                  </a:lnTo>
                  <a:lnTo>
                    <a:pt x="45625" y="3875156"/>
                  </a:lnTo>
                  <a:lnTo>
                    <a:pt x="29593" y="3832639"/>
                  </a:lnTo>
                  <a:lnTo>
                    <a:pt x="16865" y="3788614"/>
                  </a:lnTo>
                  <a:lnTo>
                    <a:pt x="7592" y="3743229"/>
                  </a:lnTo>
                  <a:lnTo>
                    <a:pt x="1921" y="3696636"/>
                  </a:lnTo>
                  <a:lnTo>
                    <a:pt x="0" y="3648983"/>
                  </a:lnTo>
                  <a:lnTo>
                    <a:pt x="0" y="581007"/>
                  </a:lnTo>
                  <a:lnTo>
                    <a:pt x="1928" y="533355"/>
                  </a:lnTo>
                  <a:lnTo>
                    <a:pt x="7607" y="486763"/>
                  </a:lnTo>
                  <a:lnTo>
                    <a:pt x="16890" y="441382"/>
                  </a:lnTo>
                  <a:lnTo>
                    <a:pt x="29626" y="397361"/>
                  </a:lnTo>
                  <a:lnTo>
                    <a:pt x="45666" y="354850"/>
                  </a:lnTo>
                  <a:lnTo>
                    <a:pt x="64859" y="313998"/>
                  </a:lnTo>
                  <a:lnTo>
                    <a:pt x="87058" y="274954"/>
                  </a:lnTo>
                  <a:lnTo>
                    <a:pt x="112111" y="237869"/>
                  </a:lnTo>
                  <a:lnTo>
                    <a:pt x="139870" y="202891"/>
                  </a:lnTo>
                  <a:lnTo>
                    <a:pt x="170185" y="170171"/>
                  </a:lnTo>
                  <a:lnTo>
                    <a:pt x="202907" y="139857"/>
                  </a:lnTo>
                  <a:lnTo>
                    <a:pt x="237885" y="112099"/>
                  </a:lnTo>
                  <a:lnTo>
                    <a:pt x="274971" y="87047"/>
                  </a:lnTo>
                  <a:lnTo>
                    <a:pt x="314015" y="64850"/>
                  </a:lnTo>
                  <a:lnTo>
                    <a:pt x="354868" y="45658"/>
                  </a:lnTo>
                  <a:lnTo>
                    <a:pt x="397379" y="29620"/>
                  </a:lnTo>
                  <a:lnTo>
                    <a:pt x="441399" y="16885"/>
                  </a:lnTo>
                  <a:lnTo>
                    <a:pt x="486780" y="7604"/>
                  </a:lnTo>
                  <a:lnTo>
                    <a:pt x="533371" y="1926"/>
                  </a:lnTo>
                  <a:lnTo>
                    <a:pt x="581023" y="0"/>
                  </a:lnTo>
                  <a:lnTo>
                    <a:pt x="2721621" y="0"/>
                  </a:lnTo>
                  <a:lnTo>
                    <a:pt x="2769273" y="1918"/>
                  </a:lnTo>
                  <a:lnTo>
                    <a:pt x="2815866" y="7591"/>
                  </a:lnTo>
                  <a:lnTo>
                    <a:pt x="2861249" y="16868"/>
                  </a:lnTo>
                  <a:lnTo>
                    <a:pt x="2905273" y="29598"/>
                  </a:lnTo>
                  <a:lnTo>
                    <a:pt x="2947788" y="45632"/>
                  </a:lnTo>
                  <a:lnTo>
                    <a:pt x="2988644" y="64822"/>
                  </a:lnTo>
                  <a:lnTo>
                    <a:pt x="3027693" y="87017"/>
                  </a:lnTo>
                  <a:lnTo>
                    <a:pt x="3064783" y="112067"/>
                  </a:lnTo>
                  <a:lnTo>
                    <a:pt x="3099767" y="139824"/>
                  </a:lnTo>
                  <a:lnTo>
                    <a:pt x="3132494" y="170138"/>
                  </a:lnTo>
                  <a:lnTo>
                    <a:pt x="3162814" y="202860"/>
                  </a:lnTo>
                  <a:lnTo>
                    <a:pt x="3190578" y="237839"/>
                  </a:lnTo>
                  <a:lnTo>
                    <a:pt x="3215636" y="274926"/>
                  </a:lnTo>
                  <a:lnTo>
                    <a:pt x="3237838" y="313973"/>
                  </a:lnTo>
                  <a:lnTo>
                    <a:pt x="3257036" y="354829"/>
                  </a:lnTo>
                  <a:lnTo>
                    <a:pt x="3273078" y="397344"/>
                  </a:lnTo>
                  <a:lnTo>
                    <a:pt x="3285817" y="441370"/>
                  </a:lnTo>
                  <a:lnTo>
                    <a:pt x="3295101" y="486756"/>
                  </a:lnTo>
                  <a:lnTo>
                    <a:pt x="3300782" y="533353"/>
                  </a:lnTo>
                  <a:lnTo>
                    <a:pt x="3302709" y="581008"/>
                  </a:lnTo>
                  <a:lnTo>
                    <a:pt x="3302713" y="3648987"/>
                  </a:lnTo>
                  <a:lnTo>
                    <a:pt x="3300794" y="3696646"/>
                  </a:lnTo>
                  <a:lnTo>
                    <a:pt x="3295122" y="3743246"/>
                  </a:lnTo>
                  <a:lnTo>
                    <a:pt x="3285845" y="3788636"/>
                  </a:lnTo>
                  <a:lnTo>
                    <a:pt x="3273114" y="3832666"/>
                  </a:lnTo>
                  <a:lnTo>
                    <a:pt x="3257077" y="3875188"/>
                  </a:lnTo>
                  <a:lnTo>
                    <a:pt x="3237884" y="3916051"/>
                  </a:lnTo>
                  <a:lnTo>
                    <a:pt x="3215686" y="3955105"/>
                  </a:lnTo>
                  <a:lnTo>
                    <a:pt x="3190630" y="3992200"/>
                  </a:lnTo>
                  <a:lnTo>
                    <a:pt x="3162868" y="4027188"/>
                  </a:lnTo>
                  <a:lnTo>
                    <a:pt x="3132548" y="4059917"/>
                  </a:lnTo>
                  <a:lnTo>
                    <a:pt x="3099820" y="4090240"/>
                  </a:lnTo>
                  <a:lnTo>
                    <a:pt x="3064834" y="4118005"/>
                  </a:lnTo>
                  <a:lnTo>
                    <a:pt x="3027739" y="4143063"/>
                  </a:lnTo>
                  <a:lnTo>
                    <a:pt x="2988686" y="4165264"/>
                  </a:lnTo>
                  <a:lnTo>
                    <a:pt x="2947823" y="4184460"/>
                  </a:lnTo>
                  <a:lnTo>
                    <a:pt x="2905285" y="4200364"/>
                  </a:lnTo>
                  <a:lnTo>
                    <a:pt x="2861244" y="4213106"/>
                  </a:lnTo>
                  <a:lnTo>
                    <a:pt x="2815879" y="4222513"/>
                  </a:lnTo>
                  <a:lnTo>
                    <a:pt x="2769277" y="4228188"/>
                  </a:lnTo>
                  <a:lnTo>
                    <a:pt x="2746726" y="4228977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6" name="object 11"/>
          <p:cNvGrpSpPr/>
          <p:nvPr/>
        </p:nvGrpSpPr>
        <p:grpSpPr>
          <a:xfrm>
            <a:off x="7492680" y="4251240"/>
            <a:ext cx="3302280" cy="4228920"/>
            <a:chOff x="7492680" y="4251240"/>
            <a:chExt cx="3302280" cy="4228920"/>
          </a:xfrm>
        </p:grpSpPr>
        <p:pic>
          <p:nvPicPr>
            <p:cNvPr id="267" name="object 12" descr=""/>
            <p:cNvPicPr/>
            <p:nvPr/>
          </p:nvPicPr>
          <p:blipFill>
            <a:blip r:embed="rId5"/>
            <a:stretch/>
          </p:blipFill>
          <p:spPr>
            <a:xfrm>
              <a:off x="7492680" y="4251240"/>
              <a:ext cx="3301560" cy="422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8" name="object 13"/>
            <p:cNvSpPr/>
            <p:nvPr/>
          </p:nvSpPr>
          <p:spPr>
            <a:xfrm>
              <a:off x="7492680" y="4251240"/>
              <a:ext cx="3302280" cy="4228200"/>
            </a:xfrm>
            <a:custGeom>
              <a:avLst/>
              <a:gdLst>
                <a:gd name="textAreaLeft" fmla="*/ 0 w 3302280"/>
                <a:gd name="textAreaRight" fmla="*/ 3303360 w 3302280"/>
                <a:gd name="textAreaTop" fmla="*/ 0 h 4228200"/>
                <a:gd name="textAreaBottom" fmla="*/ 4229280 h 4228200"/>
              </a:gdLst>
              <a:ahLst/>
              <a:rect l="textAreaLeft" t="textAreaTop" r="textAreaRight" b="textAreaBottom"/>
              <a:pathLst>
                <a:path w="3303270" h="4229100">
                  <a:moveTo>
                    <a:pt x="555979" y="4229043"/>
                  </a:moveTo>
                  <a:lnTo>
                    <a:pt x="486757" y="4222502"/>
                  </a:lnTo>
                  <a:lnTo>
                    <a:pt x="441368" y="4213217"/>
                  </a:lnTo>
                  <a:lnTo>
                    <a:pt x="397340" y="4200477"/>
                  </a:lnTo>
                  <a:lnTo>
                    <a:pt x="354822" y="4184432"/>
                  </a:lnTo>
                  <a:lnTo>
                    <a:pt x="313964" y="4165232"/>
                  </a:lnTo>
                  <a:lnTo>
                    <a:pt x="274916" y="4143027"/>
                  </a:lnTo>
                  <a:lnTo>
                    <a:pt x="237827" y="4117966"/>
                  </a:lnTo>
                  <a:lnTo>
                    <a:pt x="202847" y="4090200"/>
                  </a:lnTo>
                  <a:lnTo>
                    <a:pt x="170125" y="4059877"/>
                  </a:lnTo>
                  <a:lnTo>
                    <a:pt x="139811" y="4027147"/>
                  </a:lnTo>
                  <a:lnTo>
                    <a:pt x="112055" y="3992160"/>
                  </a:lnTo>
                  <a:lnTo>
                    <a:pt x="87005" y="3955067"/>
                  </a:lnTo>
                  <a:lnTo>
                    <a:pt x="64812" y="3916015"/>
                  </a:lnTo>
                  <a:lnTo>
                    <a:pt x="45625" y="3875156"/>
                  </a:lnTo>
                  <a:lnTo>
                    <a:pt x="29593" y="3832639"/>
                  </a:lnTo>
                  <a:lnTo>
                    <a:pt x="16865" y="3788614"/>
                  </a:lnTo>
                  <a:lnTo>
                    <a:pt x="7592" y="3743229"/>
                  </a:lnTo>
                  <a:lnTo>
                    <a:pt x="1921" y="3696636"/>
                  </a:lnTo>
                  <a:lnTo>
                    <a:pt x="0" y="3648983"/>
                  </a:lnTo>
                  <a:lnTo>
                    <a:pt x="0" y="581007"/>
                  </a:lnTo>
                  <a:lnTo>
                    <a:pt x="1928" y="533355"/>
                  </a:lnTo>
                  <a:lnTo>
                    <a:pt x="7607" y="486763"/>
                  </a:lnTo>
                  <a:lnTo>
                    <a:pt x="16890" y="441382"/>
                  </a:lnTo>
                  <a:lnTo>
                    <a:pt x="29626" y="397361"/>
                  </a:lnTo>
                  <a:lnTo>
                    <a:pt x="45666" y="354850"/>
                  </a:lnTo>
                  <a:lnTo>
                    <a:pt x="64859" y="313998"/>
                  </a:lnTo>
                  <a:lnTo>
                    <a:pt x="87058" y="274954"/>
                  </a:lnTo>
                  <a:lnTo>
                    <a:pt x="112111" y="237869"/>
                  </a:lnTo>
                  <a:lnTo>
                    <a:pt x="139870" y="202891"/>
                  </a:lnTo>
                  <a:lnTo>
                    <a:pt x="170186" y="170171"/>
                  </a:lnTo>
                  <a:lnTo>
                    <a:pt x="202907" y="139857"/>
                  </a:lnTo>
                  <a:lnTo>
                    <a:pt x="237886" y="112099"/>
                  </a:lnTo>
                  <a:lnTo>
                    <a:pt x="274972" y="87047"/>
                  </a:lnTo>
                  <a:lnTo>
                    <a:pt x="314016" y="64850"/>
                  </a:lnTo>
                  <a:lnTo>
                    <a:pt x="354868" y="45658"/>
                  </a:lnTo>
                  <a:lnTo>
                    <a:pt x="397379" y="29619"/>
                  </a:lnTo>
                  <a:lnTo>
                    <a:pt x="441400" y="16885"/>
                  </a:lnTo>
                  <a:lnTo>
                    <a:pt x="486780" y="7604"/>
                  </a:lnTo>
                  <a:lnTo>
                    <a:pt x="533371" y="1926"/>
                  </a:lnTo>
                  <a:lnTo>
                    <a:pt x="581023" y="0"/>
                  </a:lnTo>
                  <a:lnTo>
                    <a:pt x="2721621" y="0"/>
                  </a:lnTo>
                  <a:lnTo>
                    <a:pt x="2769274" y="1918"/>
                  </a:lnTo>
                  <a:lnTo>
                    <a:pt x="2815866" y="7591"/>
                  </a:lnTo>
                  <a:lnTo>
                    <a:pt x="2861249" y="16868"/>
                  </a:lnTo>
                  <a:lnTo>
                    <a:pt x="2905273" y="29598"/>
                  </a:lnTo>
                  <a:lnTo>
                    <a:pt x="2947788" y="45633"/>
                  </a:lnTo>
                  <a:lnTo>
                    <a:pt x="2988644" y="64822"/>
                  </a:lnTo>
                  <a:lnTo>
                    <a:pt x="3027693" y="87017"/>
                  </a:lnTo>
                  <a:lnTo>
                    <a:pt x="3064784" y="112067"/>
                  </a:lnTo>
                  <a:lnTo>
                    <a:pt x="3099767" y="139824"/>
                  </a:lnTo>
                  <a:lnTo>
                    <a:pt x="3132494" y="170138"/>
                  </a:lnTo>
                  <a:lnTo>
                    <a:pt x="3162814" y="202860"/>
                  </a:lnTo>
                  <a:lnTo>
                    <a:pt x="3190578" y="237839"/>
                  </a:lnTo>
                  <a:lnTo>
                    <a:pt x="3215636" y="274927"/>
                  </a:lnTo>
                  <a:lnTo>
                    <a:pt x="3237838" y="313973"/>
                  </a:lnTo>
                  <a:lnTo>
                    <a:pt x="3257036" y="354829"/>
                  </a:lnTo>
                  <a:lnTo>
                    <a:pt x="3273078" y="397344"/>
                  </a:lnTo>
                  <a:lnTo>
                    <a:pt x="3285817" y="441370"/>
                  </a:lnTo>
                  <a:lnTo>
                    <a:pt x="3295101" y="486756"/>
                  </a:lnTo>
                  <a:lnTo>
                    <a:pt x="3300782" y="533353"/>
                  </a:lnTo>
                  <a:lnTo>
                    <a:pt x="3302709" y="581008"/>
                  </a:lnTo>
                  <a:lnTo>
                    <a:pt x="3302713" y="3648987"/>
                  </a:lnTo>
                  <a:lnTo>
                    <a:pt x="3300794" y="3696646"/>
                  </a:lnTo>
                  <a:lnTo>
                    <a:pt x="3295122" y="3743246"/>
                  </a:lnTo>
                  <a:lnTo>
                    <a:pt x="3285845" y="3788636"/>
                  </a:lnTo>
                  <a:lnTo>
                    <a:pt x="3273114" y="3832666"/>
                  </a:lnTo>
                  <a:lnTo>
                    <a:pt x="3257077" y="3875188"/>
                  </a:lnTo>
                  <a:lnTo>
                    <a:pt x="3237884" y="3916050"/>
                  </a:lnTo>
                  <a:lnTo>
                    <a:pt x="3215686" y="3955104"/>
                  </a:lnTo>
                  <a:lnTo>
                    <a:pt x="3190630" y="3992200"/>
                  </a:lnTo>
                  <a:lnTo>
                    <a:pt x="3162868" y="4027187"/>
                  </a:lnTo>
                  <a:lnTo>
                    <a:pt x="3132548" y="4059917"/>
                  </a:lnTo>
                  <a:lnTo>
                    <a:pt x="3099820" y="4090239"/>
                  </a:lnTo>
                  <a:lnTo>
                    <a:pt x="3064834" y="4118004"/>
                  </a:lnTo>
                  <a:lnTo>
                    <a:pt x="3027739" y="4143063"/>
                  </a:lnTo>
                  <a:lnTo>
                    <a:pt x="2988686" y="4165264"/>
                  </a:lnTo>
                  <a:lnTo>
                    <a:pt x="2947824" y="4184460"/>
                  </a:lnTo>
                  <a:lnTo>
                    <a:pt x="2905285" y="4200364"/>
                  </a:lnTo>
                  <a:lnTo>
                    <a:pt x="2861244" y="4213106"/>
                  </a:lnTo>
                  <a:lnTo>
                    <a:pt x="2815879" y="4222513"/>
                  </a:lnTo>
                  <a:lnTo>
                    <a:pt x="2769278" y="4228188"/>
                  </a:lnTo>
                  <a:lnTo>
                    <a:pt x="2746726" y="4228977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9" name="object 14"/>
          <p:cNvGrpSpPr/>
          <p:nvPr/>
        </p:nvGrpSpPr>
        <p:grpSpPr>
          <a:xfrm>
            <a:off x="12316320" y="4251240"/>
            <a:ext cx="3302280" cy="4228920"/>
            <a:chOff x="12316320" y="4251240"/>
            <a:chExt cx="3302280" cy="4228920"/>
          </a:xfrm>
        </p:grpSpPr>
        <p:pic>
          <p:nvPicPr>
            <p:cNvPr id="270" name="object 15" descr=""/>
            <p:cNvPicPr/>
            <p:nvPr/>
          </p:nvPicPr>
          <p:blipFill>
            <a:blip r:embed="rId6"/>
            <a:stretch/>
          </p:blipFill>
          <p:spPr>
            <a:xfrm>
              <a:off x="12316320" y="4251240"/>
              <a:ext cx="3301560" cy="422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object 16"/>
            <p:cNvSpPr/>
            <p:nvPr/>
          </p:nvSpPr>
          <p:spPr>
            <a:xfrm>
              <a:off x="12316320" y="4251240"/>
              <a:ext cx="3302280" cy="4228200"/>
            </a:xfrm>
            <a:custGeom>
              <a:avLst/>
              <a:gdLst>
                <a:gd name="textAreaLeft" fmla="*/ 0 w 3302280"/>
                <a:gd name="textAreaRight" fmla="*/ 3303360 w 3302280"/>
                <a:gd name="textAreaTop" fmla="*/ 0 h 4228200"/>
                <a:gd name="textAreaBottom" fmla="*/ 4229280 h 4228200"/>
              </a:gdLst>
              <a:ahLst/>
              <a:rect l="textAreaLeft" t="textAreaTop" r="textAreaRight" b="textAreaBottom"/>
              <a:pathLst>
                <a:path w="3303269" h="4229100">
                  <a:moveTo>
                    <a:pt x="555979" y="4229043"/>
                  </a:moveTo>
                  <a:lnTo>
                    <a:pt x="486757" y="4222502"/>
                  </a:lnTo>
                  <a:lnTo>
                    <a:pt x="441368" y="4213217"/>
                  </a:lnTo>
                  <a:lnTo>
                    <a:pt x="397340" y="4200477"/>
                  </a:lnTo>
                  <a:lnTo>
                    <a:pt x="354822" y="4184432"/>
                  </a:lnTo>
                  <a:lnTo>
                    <a:pt x="313964" y="4165232"/>
                  </a:lnTo>
                  <a:lnTo>
                    <a:pt x="274916" y="4143027"/>
                  </a:lnTo>
                  <a:lnTo>
                    <a:pt x="237827" y="4117966"/>
                  </a:lnTo>
                  <a:lnTo>
                    <a:pt x="202847" y="4090200"/>
                  </a:lnTo>
                  <a:lnTo>
                    <a:pt x="170125" y="4059877"/>
                  </a:lnTo>
                  <a:lnTo>
                    <a:pt x="139811" y="4027147"/>
                  </a:lnTo>
                  <a:lnTo>
                    <a:pt x="112055" y="3992160"/>
                  </a:lnTo>
                  <a:lnTo>
                    <a:pt x="87005" y="3955067"/>
                  </a:lnTo>
                  <a:lnTo>
                    <a:pt x="64812" y="3916015"/>
                  </a:lnTo>
                  <a:lnTo>
                    <a:pt x="45625" y="3875156"/>
                  </a:lnTo>
                  <a:lnTo>
                    <a:pt x="29593" y="3832639"/>
                  </a:lnTo>
                  <a:lnTo>
                    <a:pt x="16865" y="3788614"/>
                  </a:lnTo>
                  <a:lnTo>
                    <a:pt x="7592" y="3743229"/>
                  </a:lnTo>
                  <a:lnTo>
                    <a:pt x="1921" y="3696636"/>
                  </a:lnTo>
                  <a:lnTo>
                    <a:pt x="0" y="3648983"/>
                  </a:lnTo>
                  <a:lnTo>
                    <a:pt x="0" y="581007"/>
                  </a:lnTo>
                  <a:lnTo>
                    <a:pt x="1928" y="533355"/>
                  </a:lnTo>
                  <a:lnTo>
                    <a:pt x="7607" y="486763"/>
                  </a:lnTo>
                  <a:lnTo>
                    <a:pt x="16890" y="441382"/>
                  </a:lnTo>
                  <a:lnTo>
                    <a:pt x="29626" y="397361"/>
                  </a:lnTo>
                  <a:lnTo>
                    <a:pt x="45666" y="354850"/>
                  </a:lnTo>
                  <a:lnTo>
                    <a:pt x="64859" y="313998"/>
                  </a:lnTo>
                  <a:lnTo>
                    <a:pt x="87058" y="274954"/>
                  </a:lnTo>
                  <a:lnTo>
                    <a:pt x="112111" y="237869"/>
                  </a:lnTo>
                  <a:lnTo>
                    <a:pt x="139870" y="202891"/>
                  </a:lnTo>
                  <a:lnTo>
                    <a:pt x="170186" y="170171"/>
                  </a:lnTo>
                  <a:lnTo>
                    <a:pt x="202907" y="139857"/>
                  </a:lnTo>
                  <a:lnTo>
                    <a:pt x="237886" y="112099"/>
                  </a:lnTo>
                  <a:lnTo>
                    <a:pt x="274972" y="87047"/>
                  </a:lnTo>
                  <a:lnTo>
                    <a:pt x="314016" y="64850"/>
                  </a:lnTo>
                  <a:lnTo>
                    <a:pt x="354868" y="45658"/>
                  </a:lnTo>
                  <a:lnTo>
                    <a:pt x="397379" y="29620"/>
                  </a:lnTo>
                  <a:lnTo>
                    <a:pt x="441400" y="16885"/>
                  </a:lnTo>
                  <a:lnTo>
                    <a:pt x="486780" y="7604"/>
                  </a:lnTo>
                  <a:lnTo>
                    <a:pt x="533371" y="1926"/>
                  </a:lnTo>
                  <a:lnTo>
                    <a:pt x="581023" y="0"/>
                  </a:lnTo>
                  <a:lnTo>
                    <a:pt x="2721621" y="0"/>
                  </a:lnTo>
                  <a:lnTo>
                    <a:pt x="2769274" y="1918"/>
                  </a:lnTo>
                  <a:lnTo>
                    <a:pt x="2815866" y="7591"/>
                  </a:lnTo>
                  <a:lnTo>
                    <a:pt x="2861249" y="16868"/>
                  </a:lnTo>
                  <a:lnTo>
                    <a:pt x="2905273" y="29598"/>
                  </a:lnTo>
                  <a:lnTo>
                    <a:pt x="2947788" y="45633"/>
                  </a:lnTo>
                  <a:lnTo>
                    <a:pt x="2988644" y="64822"/>
                  </a:lnTo>
                  <a:lnTo>
                    <a:pt x="3027693" y="87017"/>
                  </a:lnTo>
                  <a:lnTo>
                    <a:pt x="3064784" y="112067"/>
                  </a:lnTo>
                  <a:lnTo>
                    <a:pt x="3099767" y="139824"/>
                  </a:lnTo>
                  <a:lnTo>
                    <a:pt x="3132494" y="170138"/>
                  </a:lnTo>
                  <a:lnTo>
                    <a:pt x="3162814" y="202860"/>
                  </a:lnTo>
                  <a:lnTo>
                    <a:pt x="3190578" y="237839"/>
                  </a:lnTo>
                  <a:lnTo>
                    <a:pt x="3215636" y="274927"/>
                  </a:lnTo>
                  <a:lnTo>
                    <a:pt x="3237838" y="313973"/>
                  </a:lnTo>
                  <a:lnTo>
                    <a:pt x="3257036" y="354829"/>
                  </a:lnTo>
                  <a:lnTo>
                    <a:pt x="3273079" y="397344"/>
                  </a:lnTo>
                  <a:lnTo>
                    <a:pt x="3285817" y="441370"/>
                  </a:lnTo>
                  <a:lnTo>
                    <a:pt x="3295101" y="486756"/>
                  </a:lnTo>
                  <a:lnTo>
                    <a:pt x="3300782" y="533353"/>
                  </a:lnTo>
                  <a:lnTo>
                    <a:pt x="3302709" y="581008"/>
                  </a:lnTo>
                  <a:lnTo>
                    <a:pt x="3302713" y="3648987"/>
                  </a:lnTo>
                  <a:lnTo>
                    <a:pt x="3300794" y="3696646"/>
                  </a:lnTo>
                  <a:lnTo>
                    <a:pt x="3295122" y="3743246"/>
                  </a:lnTo>
                  <a:lnTo>
                    <a:pt x="3285845" y="3788636"/>
                  </a:lnTo>
                  <a:lnTo>
                    <a:pt x="3273114" y="3832666"/>
                  </a:lnTo>
                  <a:lnTo>
                    <a:pt x="3257077" y="3875188"/>
                  </a:lnTo>
                  <a:lnTo>
                    <a:pt x="3237884" y="3916050"/>
                  </a:lnTo>
                  <a:lnTo>
                    <a:pt x="3215686" y="3955104"/>
                  </a:lnTo>
                  <a:lnTo>
                    <a:pt x="3190630" y="3992200"/>
                  </a:lnTo>
                  <a:lnTo>
                    <a:pt x="3162868" y="4027187"/>
                  </a:lnTo>
                  <a:lnTo>
                    <a:pt x="3132548" y="4059917"/>
                  </a:lnTo>
                  <a:lnTo>
                    <a:pt x="3099820" y="4090239"/>
                  </a:lnTo>
                  <a:lnTo>
                    <a:pt x="3064834" y="4118004"/>
                  </a:lnTo>
                  <a:lnTo>
                    <a:pt x="3027739" y="4143063"/>
                  </a:lnTo>
                  <a:lnTo>
                    <a:pt x="2988686" y="4165264"/>
                  </a:lnTo>
                  <a:lnTo>
                    <a:pt x="2947824" y="4184460"/>
                  </a:lnTo>
                  <a:lnTo>
                    <a:pt x="2905285" y="4200364"/>
                  </a:lnTo>
                  <a:lnTo>
                    <a:pt x="2861244" y="4213106"/>
                  </a:lnTo>
                  <a:lnTo>
                    <a:pt x="2815879" y="4222513"/>
                  </a:lnTo>
                  <a:lnTo>
                    <a:pt x="2769278" y="4228188"/>
                  </a:lnTo>
                  <a:lnTo>
                    <a:pt x="2746726" y="4228977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72" name="object 17" descr=""/>
          <p:cNvPicPr/>
          <p:nvPr/>
        </p:nvPicPr>
        <p:blipFill>
          <a:blip r:embed="rId7"/>
          <a:stretch/>
        </p:blipFill>
        <p:spPr>
          <a:xfrm>
            <a:off x="16715520" y="5840640"/>
            <a:ext cx="1571400" cy="2170440"/>
          </a:xfrm>
          <a:prstGeom prst="rect">
            <a:avLst/>
          </a:prstGeom>
          <a:ln w="0">
            <a:noFill/>
          </a:ln>
        </p:spPr>
      </p:pic>
      <p:pic>
        <p:nvPicPr>
          <p:cNvPr id="273" name="object 18" descr=""/>
          <p:cNvPicPr/>
          <p:nvPr/>
        </p:nvPicPr>
        <p:blipFill>
          <a:blip r:embed="rId8"/>
          <a:stretch/>
        </p:blipFill>
        <p:spPr>
          <a:xfrm>
            <a:off x="4818960" y="2094120"/>
            <a:ext cx="8710200" cy="1382760"/>
          </a:xfrm>
          <a:prstGeom prst="rect">
            <a:avLst/>
          </a:prstGeom>
          <a:ln w="0">
            <a:noFill/>
          </a:ln>
        </p:spPr>
      </p:pic>
      <p:pic>
        <p:nvPicPr>
          <p:cNvPr id="274" name="object 19" descr=""/>
          <p:cNvPicPr/>
          <p:nvPr/>
        </p:nvPicPr>
        <p:blipFill>
          <a:blip r:embed="rId9"/>
          <a:stretch/>
        </p:blipFill>
        <p:spPr>
          <a:xfrm>
            <a:off x="0" y="3003840"/>
            <a:ext cx="1743120" cy="2170440"/>
          </a:xfrm>
          <a:prstGeom prst="rect">
            <a:avLst/>
          </a:prstGeom>
          <a:ln w="0">
            <a:noFill/>
          </a:ln>
        </p:spPr>
      </p:pic>
      <p:sp>
        <p:nvSpPr>
          <p:cNvPr id="275" name="object 20"/>
          <p:cNvSpPr/>
          <p:nvPr/>
        </p:nvSpPr>
        <p:spPr>
          <a:xfrm>
            <a:off x="3041280" y="5294160"/>
            <a:ext cx="256320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14000"/>
              </a:lnSpc>
              <a:spcBef>
                <a:spcPts val="99"/>
              </a:spcBef>
            </a:pP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According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Zion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55" strike="noStrike">
                <a:solidFill>
                  <a:srgbClr val="ffffff"/>
                </a:solidFill>
                <a:latin typeface="Verdana"/>
              </a:rPr>
              <a:t>Market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Research,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market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lead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generation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software </a:t>
            </a:r>
            <a:r>
              <a:rPr b="0" lang="en-US" sz="1750" spc="-165" strike="noStrike">
                <a:solidFill>
                  <a:srgbClr val="ffffff"/>
                </a:solidFill>
                <a:latin typeface="Verdana"/>
              </a:rPr>
              <a:t>was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valued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$7.8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billion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2022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is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projected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reach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16" strike="noStrike">
                <a:solidFill>
                  <a:srgbClr val="ffffff"/>
                </a:solidFill>
                <a:latin typeface="Verdana"/>
              </a:rPr>
              <a:t>$11.3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billion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by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2030,</a:t>
            </a:r>
            <a:r>
              <a:rPr b="0" lang="en-US" sz="175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175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7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175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compound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annual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growth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rate </a:t>
            </a: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(CAGR)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70" strike="noStrike">
                <a:solidFill>
                  <a:srgbClr val="ffffff"/>
                </a:solidFill>
                <a:latin typeface="Verdana"/>
              </a:rPr>
              <a:t>5.4%.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352320" y="4569480"/>
            <a:ext cx="1940040" cy="173124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11"/>
              </a:spcBef>
              <a:buNone/>
              <a:tabLst>
                <a:tab algn="l" pos="0"/>
              </a:tabLst>
            </a:pPr>
            <a:r>
              <a:rPr b="1" lang="en-US" sz="2850" spc="-591" strike="noStrike">
                <a:solidFill>
                  <a:schemeClr val="lt1"/>
                </a:solidFill>
                <a:latin typeface="Verdana"/>
              </a:rPr>
              <a:t>$11.3</a:t>
            </a:r>
            <a:r>
              <a:rPr b="1" lang="en-US" sz="2850" spc="-37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2850" spc="-225" strike="noStrike">
                <a:solidFill>
                  <a:schemeClr val="lt1"/>
                </a:solidFill>
                <a:latin typeface="Verdana"/>
              </a:rPr>
              <a:t>billion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object 22"/>
          <p:cNvSpPr/>
          <p:nvPr/>
        </p:nvSpPr>
        <p:spPr>
          <a:xfrm>
            <a:off x="7946640" y="4569480"/>
            <a:ext cx="2381400" cy="31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295920">
              <a:lnSpc>
                <a:spcPct val="100000"/>
              </a:lnSpc>
              <a:spcBef>
                <a:spcPts val="111"/>
              </a:spcBef>
            </a:pPr>
            <a:r>
              <a:rPr b="1" lang="en-US" sz="2850" spc="-622" strike="noStrike">
                <a:solidFill>
                  <a:srgbClr val="ffffff"/>
                </a:solidFill>
                <a:latin typeface="Verdana"/>
              </a:rPr>
              <a:t>$11.7</a:t>
            </a:r>
            <a:r>
              <a:rPr b="1" lang="en-US" sz="2850" spc="-36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50" spc="-106" strike="noStrike">
                <a:solidFill>
                  <a:srgbClr val="ffffff"/>
                </a:solidFill>
                <a:latin typeface="Verdana"/>
              </a:rPr>
              <a:t>billion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  <a:p>
            <a:pPr marL="12240" algn="ctr">
              <a:lnSpc>
                <a:spcPct val="114000"/>
              </a:lnSpc>
              <a:spcBef>
                <a:spcPts val="2276"/>
              </a:spcBef>
            </a:pP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Another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source,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Verified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Market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Research,</a:t>
            </a:r>
            <a:r>
              <a:rPr b="0" lang="en-US" sz="175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states</a:t>
            </a:r>
            <a:r>
              <a:rPr b="0" lang="en-US" sz="175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that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market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65" strike="noStrike">
                <a:solidFill>
                  <a:srgbClr val="ffffff"/>
                </a:solidFill>
                <a:latin typeface="Verdana"/>
              </a:rPr>
              <a:t>was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valued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$7.8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billion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2024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is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expected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grow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35" strike="noStrike">
                <a:solidFill>
                  <a:srgbClr val="ffffff"/>
                </a:solidFill>
                <a:latin typeface="Verdana"/>
              </a:rPr>
              <a:t>$11.7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billion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by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2031,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7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" strike="noStrike">
                <a:solidFill>
                  <a:srgbClr val="ffffff"/>
                </a:solidFill>
                <a:latin typeface="Verdana"/>
              </a:rPr>
              <a:t>CAGR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87" strike="noStrike">
                <a:solidFill>
                  <a:srgbClr val="ffffff"/>
                </a:solidFill>
                <a:latin typeface="Verdana"/>
              </a:rPr>
              <a:t>5.3%.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object 23"/>
          <p:cNvSpPr/>
          <p:nvPr/>
        </p:nvSpPr>
        <p:spPr>
          <a:xfrm>
            <a:off x="12837240" y="4569480"/>
            <a:ext cx="2415600" cy="34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algn="ctr">
              <a:lnSpc>
                <a:spcPct val="100000"/>
              </a:lnSpc>
              <a:spcBef>
                <a:spcPts val="111"/>
              </a:spcBef>
            </a:pPr>
            <a:r>
              <a:rPr b="1" lang="en-US" sz="2850" spc="-486" strike="noStrike">
                <a:solidFill>
                  <a:srgbClr val="ffffff"/>
                </a:solidFill>
                <a:latin typeface="Verdana"/>
              </a:rPr>
              <a:t>$32.1</a:t>
            </a:r>
            <a:r>
              <a:rPr b="1" lang="en-US" sz="2850" spc="-36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50" spc="-106" strike="noStrike">
                <a:solidFill>
                  <a:srgbClr val="ffffff"/>
                </a:solidFill>
                <a:latin typeface="Verdana"/>
              </a:rPr>
              <a:t>billion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  <a:p>
            <a:pPr marL="12240" indent="-720" algn="ctr">
              <a:lnSpc>
                <a:spcPct val="114000"/>
              </a:lnSpc>
              <a:spcBef>
                <a:spcPts val="2276"/>
              </a:spcBef>
              <a:tabLst>
                <a:tab algn="l" pos="0"/>
              </a:tabLst>
            </a:pPr>
            <a:r>
              <a:rPr b="0" lang="en-US" sz="1750" spc="-1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175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more</a:t>
            </a:r>
            <a:r>
              <a:rPr b="0" lang="en-US" sz="175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optimistic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forecast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is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presented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by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Roots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Analysis,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which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predicts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market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will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grow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from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$5.59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billion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2024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41" strike="noStrike">
                <a:solidFill>
                  <a:srgbClr val="ffffff"/>
                </a:solidFill>
                <a:latin typeface="Verdana"/>
              </a:rPr>
              <a:t>$32.1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billion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by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2035,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52" strike="noStrike">
                <a:solidFill>
                  <a:srgbClr val="ffffff"/>
                </a:solidFill>
                <a:latin typeface="Verdana"/>
              </a:rPr>
              <a:t>a </a:t>
            </a:r>
            <a:r>
              <a:rPr b="0" lang="en-US" sz="1750" spc="-1" strike="noStrike">
                <a:solidFill>
                  <a:srgbClr val="ffffff"/>
                </a:solidFill>
                <a:latin typeface="Verdana"/>
              </a:rPr>
              <a:t>CAGR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55" strike="noStrike">
                <a:solidFill>
                  <a:srgbClr val="ffffff"/>
                </a:solidFill>
                <a:latin typeface="Verdana"/>
              </a:rPr>
              <a:t>17.2%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during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period.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object 24" descr=""/>
          <p:cNvPicPr/>
          <p:nvPr/>
        </p:nvPicPr>
        <p:blipFill>
          <a:blip r:embed="rId10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80" name="object 25" descr=""/>
          <p:cNvPicPr/>
          <p:nvPr/>
        </p:nvPicPr>
        <p:blipFill>
          <a:blip r:embed="rId11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  <p:sp>
        <p:nvSpPr>
          <p:cNvPr id="281" name="object 26"/>
          <p:cNvSpPr/>
          <p:nvPr/>
        </p:nvSpPr>
        <p:spPr>
          <a:xfrm>
            <a:off x="2870280" y="8609040"/>
            <a:ext cx="28994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900" spc="-12" strike="noStrike" u="heavy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zionmarketresearch.com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object 27"/>
          <p:cNvSpPr/>
          <p:nvPr/>
        </p:nvSpPr>
        <p:spPr>
          <a:xfrm>
            <a:off x="7480080" y="8609040"/>
            <a:ext cx="33148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900" spc="-12" strike="noStrike" u="heavy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verifiedmarketresearch.com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object 28"/>
          <p:cNvSpPr/>
          <p:nvPr/>
        </p:nvSpPr>
        <p:spPr>
          <a:xfrm>
            <a:off x="12896640" y="8609040"/>
            <a:ext cx="21412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900" spc="-12" strike="noStrike" u="heavy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rootsanalysis.com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object 2"/>
          <p:cNvGrpSpPr/>
          <p:nvPr/>
        </p:nvGrpSpPr>
        <p:grpSpPr>
          <a:xfrm>
            <a:off x="8318160" y="314640"/>
            <a:ext cx="9968760" cy="9968400"/>
            <a:chOff x="8318160" y="314640"/>
            <a:chExt cx="9968760" cy="9968400"/>
          </a:xfrm>
        </p:grpSpPr>
        <p:pic>
          <p:nvPicPr>
            <p:cNvPr id="285" name="object 3" descr=""/>
            <p:cNvPicPr/>
            <p:nvPr/>
          </p:nvPicPr>
          <p:blipFill>
            <a:blip r:embed="rId1"/>
            <a:stretch/>
          </p:blipFill>
          <p:spPr>
            <a:xfrm>
              <a:off x="8318160" y="314640"/>
              <a:ext cx="9968760" cy="996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87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9" name="object 7"/>
          <p:cNvSpPr/>
          <p:nvPr/>
        </p:nvSpPr>
        <p:spPr>
          <a:xfrm>
            <a:off x="477000" y="2296440"/>
            <a:ext cx="3665880" cy="5379120"/>
          </a:xfrm>
          <a:custGeom>
            <a:avLst/>
            <a:gdLst>
              <a:gd name="textAreaLeft" fmla="*/ 0 w 3665880"/>
              <a:gd name="textAreaRight" fmla="*/ 3666960 w 3665880"/>
              <a:gd name="textAreaTop" fmla="*/ 0 h 5379120"/>
              <a:gd name="textAreaBottom" fmla="*/ 5380200 h 5379120"/>
            </a:gdLst>
            <a:ahLst/>
            <a:rect l="textAreaLeft" t="textAreaTop" r="textAreaRight" b="textAreaBottom"/>
            <a:pathLst>
              <a:path w="3667125" h="5380355">
                <a:moveTo>
                  <a:pt x="3667124" y="4802495"/>
                </a:moveTo>
                <a:lnTo>
                  <a:pt x="3665347" y="4846467"/>
                </a:lnTo>
                <a:lnTo>
                  <a:pt x="3659669" y="4893059"/>
                </a:lnTo>
                <a:lnTo>
                  <a:pt x="3650387" y="4938440"/>
                </a:lnTo>
                <a:lnTo>
                  <a:pt x="3637652" y="4982461"/>
                </a:lnTo>
                <a:lnTo>
                  <a:pt x="3621614" y="5024973"/>
                </a:lnTo>
                <a:lnTo>
                  <a:pt x="3602421" y="5065825"/>
                </a:lnTo>
                <a:lnTo>
                  <a:pt x="3580224" y="5104870"/>
                </a:lnTo>
                <a:lnTo>
                  <a:pt x="3555171" y="5141956"/>
                </a:lnTo>
                <a:lnTo>
                  <a:pt x="3527412" y="5176934"/>
                </a:lnTo>
                <a:lnTo>
                  <a:pt x="3497097" y="5209656"/>
                </a:lnTo>
                <a:lnTo>
                  <a:pt x="3464376" y="5239970"/>
                </a:lnTo>
                <a:lnTo>
                  <a:pt x="3429398" y="5267729"/>
                </a:lnTo>
                <a:lnTo>
                  <a:pt x="3392311" y="5292782"/>
                </a:lnTo>
                <a:lnTo>
                  <a:pt x="3353267" y="5314979"/>
                </a:lnTo>
                <a:lnTo>
                  <a:pt x="3312415" y="5334172"/>
                </a:lnTo>
                <a:lnTo>
                  <a:pt x="3269903" y="5350211"/>
                </a:lnTo>
                <a:lnTo>
                  <a:pt x="3225882" y="5362945"/>
                </a:lnTo>
                <a:lnTo>
                  <a:pt x="3180501" y="5372227"/>
                </a:lnTo>
                <a:lnTo>
                  <a:pt x="3133909" y="5377905"/>
                </a:lnTo>
                <a:lnTo>
                  <a:pt x="3086257" y="5379831"/>
                </a:lnTo>
                <a:lnTo>
                  <a:pt x="581015" y="5379831"/>
                </a:lnTo>
                <a:lnTo>
                  <a:pt x="533363" y="5377905"/>
                </a:lnTo>
                <a:lnTo>
                  <a:pt x="486772" y="5372227"/>
                </a:lnTo>
                <a:lnTo>
                  <a:pt x="441390" y="5362945"/>
                </a:lnTo>
                <a:lnTo>
                  <a:pt x="397369" y="5350211"/>
                </a:lnTo>
                <a:lnTo>
                  <a:pt x="354858" y="5334172"/>
                </a:lnTo>
                <a:lnTo>
                  <a:pt x="314005" y="5314979"/>
                </a:lnTo>
                <a:lnTo>
                  <a:pt x="274961" y="5292782"/>
                </a:lnTo>
                <a:lnTo>
                  <a:pt x="237875" y="5267729"/>
                </a:lnTo>
                <a:lnTo>
                  <a:pt x="202896" y="5239970"/>
                </a:lnTo>
                <a:lnTo>
                  <a:pt x="170175" y="5209655"/>
                </a:lnTo>
                <a:lnTo>
                  <a:pt x="139860" y="5176934"/>
                </a:lnTo>
                <a:lnTo>
                  <a:pt x="112102" y="5141956"/>
                </a:lnTo>
                <a:lnTo>
                  <a:pt x="87049" y="5104869"/>
                </a:lnTo>
                <a:lnTo>
                  <a:pt x="64851" y="5065825"/>
                </a:lnTo>
                <a:lnTo>
                  <a:pt x="45658" y="5024973"/>
                </a:lnTo>
                <a:lnTo>
                  <a:pt x="29620" y="4982461"/>
                </a:lnTo>
                <a:lnTo>
                  <a:pt x="16885" y="4938440"/>
                </a:lnTo>
                <a:lnTo>
                  <a:pt x="7604" y="4893059"/>
                </a:lnTo>
                <a:lnTo>
                  <a:pt x="1926" y="4846467"/>
                </a:lnTo>
                <a:lnTo>
                  <a:pt x="0" y="4798815"/>
                </a:lnTo>
                <a:lnTo>
                  <a:pt x="0" y="581022"/>
                </a:lnTo>
                <a:lnTo>
                  <a:pt x="1926" y="533370"/>
                </a:lnTo>
                <a:lnTo>
                  <a:pt x="7604" y="486779"/>
                </a:lnTo>
                <a:lnTo>
                  <a:pt x="16885" y="441397"/>
                </a:lnTo>
                <a:lnTo>
                  <a:pt x="29620" y="397376"/>
                </a:lnTo>
                <a:lnTo>
                  <a:pt x="45659" y="354865"/>
                </a:lnTo>
                <a:lnTo>
                  <a:pt x="64851" y="314012"/>
                </a:lnTo>
                <a:lnTo>
                  <a:pt x="87049" y="274968"/>
                </a:lnTo>
                <a:lnTo>
                  <a:pt x="112102" y="237882"/>
                </a:lnTo>
                <a:lnTo>
                  <a:pt x="139860" y="202903"/>
                </a:lnTo>
                <a:lnTo>
                  <a:pt x="170175" y="170182"/>
                </a:lnTo>
                <a:lnTo>
                  <a:pt x="202897" y="139867"/>
                </a:lnTo>
                <a:lnTo>
                  <a:pt x="237875" y="112109"/>
                </a:lnTo>
                <a:lnTo>
                  <a:pt x="274961" y="87056"/>
                </a:lnTo>
                <a:lnTo>
                  <a:pt x="314005" y="64858"/>
                </a:lnTo>
                <a:lnTo>
                  <a:pt x="354858" y="45666"/>
                </a:lnTo>
                <a:lnTo>
                  <a:pt x="397369" y="29627"/>
                </a:lnTo>
                <a:lnTo>
                  <a:pt x="441391" y="16892"/>
                </a:lnTo>
                <a:lnTo>
                  <a:pt x="486772" y="7611"/>
                </a:lnTo>
                <a:lnTo>
                  <a:pt x="533363" y="1932"/>
                </a:lnTo>
                <a:lnTo>
                  <a:pt x="581015" y="0"/>
                </a:lnTo>
                <a:lnTo>
                  <a:pt x="3086257" y="0"/>
                </a:lnTo>
                <a:lnTo>
                  <a:pt x="3133909" y="1932"/>
                </a:lnTo>
                <a:lnTo>
                  <a:pt x="3180501" y="7611"/>
                </a:lnTo>
                <a:lnTo>
                  <a:pt x="3225882" y="16892"/>
                </a:lnTo>
                <a:lnTo>
                  <a:pt x="3269903" y="29627"/>
                </a:lnTo>
                <a:lnTo>
                  <a:pt x="3312414" y="45665"/>
                </a:lnTo>
                <a:lnTo>
                  <a:pt x="3353267" y="64858"/>
                </a:lnTo>
                <a:lnTo>
                  <a:pt x="3392311" y="87056"/>
                </a:lnTo>
                <a:lnTo>
                  <a:pt x="3429397" y="112109"/>
                </a:lnTo>
                <a:lnTo>
                  <a:pt x="3464376" y="139867"/>
                </a:lnTo>
                <a:lnTo>
                  <a:pt x="3497097" y="170182"/>
                </a:lnTo>
                <a:lnTo>
                  <a:pt x="3527412" y="202903"/>
                </a:lnTo>
                <a:lnTo>
                  <a:pt x="3555171" y="237882"/>
                </a:lnTo>
                <a:lnTo>
                  <a:pt x="3580223" y="274968"/>
                </a:lnTo>
                <a:lnTo>
                  <a:pt x="3602421" y="314012"/>
                </a:lnTo>
                <a:lnTo>
                  <a:pt x="3621614" y="354865"/>
                </a:lnTo>
                <a:lnTo>
                  <a:pt x="3637652" y="397376"/>
                </a:lnTo>
                <a:lnTo>
                  <a:pt x="3650387" y="441397"/>
                </a:lnTo>
                <a:lnTo>
                  <a:pt x="3659668" y="486779"/>
                </a:lnTo>
                <a:lnTo>
                  <a:pt x="3665347" y="533370"/>
                </a:lnTo>
                <a:lnTo>
                  <a:pt x="3667124" y="577343"/>
                </a:lnTo>
              </a:path>
            </a:pathLst>
          </a:custGeom>
          <a:noFill/>
          <a:ln w="761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object 8"/>
          <p:cNvSpPr/>
          <p:nvPr/>
        </p:nvSpPr>
        <p:spPr>
          <a:xfrm>
            <a:off x="5213880" y="2288160"/>
            <a:ext cx="3292200" cy="5387400"/>
          </a:xfrm>
          <a:custGeom>
            <a:avLst/>
            <a:gdLst>
              <a:gd name="textAreaLeft" fmla="*/ 0 w 3292200"/>
              <a:gd name="textAreaRight" fmla="*/ 3293280 w 3292200"/>
              <a:gd name="textAreaTop" fmla="*/ 0 h 5387400"/>
              <a:gd name="textAreaBottom" fmla="*/ 5388480 h 5387400"/>
            </a:gdLst>
            <a:ahLst/>
            <a:rect l="textAreaLeft" t="textAreaTop" r="textAreaRight" b="textAreaBottom"/>
            <a:pathLst>
              <a:path w="3293109" h="5388609">
                <a:moveTo>
                  <a:pt x="581006" y="0"/>
                </a:moveTo>
                <a:lnTo>
                  <a:pt x="2711815" y="0"/>
                </a:lnTo>
                <a:lnTo>
                  <a:pt x="2759467" y="1926"/>
                </a:lnTo>
                <a:lnTo>
                  <a:pt x="2806057" y="7604"/>
                </a:lnTo>
                <a:lnTo>
                  <a:pt x="2851438" y="16885"/>
                </a:lnTo>
                <a:lnTo>
                  <a:pt x="2895458" y="29620"/>
                </a:lnTo>
                <a:lnTo>
                  <a:pt x="2937969" y="45658"/>
                </a:lnTo>
                <a:lnTo>
                  <a:pt x="2978821" y="64850"/>
                </a:lnTo>
                <a:lnTo>
                  <a:pt x="3017864" y="87048"/>
                </a:lnTo>
                <a:lnTo>
                  <a:pt x="3054950" y="112100"/>
                </a:lnTo>
                <a:lnTo>
                  <a:pt x="3089928" y="139858"/>
                </a:lnTo>
                <a:lnTo>
                  <a:pt x="3122649" y="170172"/>
                </a:lnTo>
                <a:lnTo>
                  <a:pt x="3152963" y="202893"/>
                </a:lnTo>
                <a:lnTo>
                  <a:pt x="3180721" y="237871"/>
                </a:lnTo>
                <a:lnTo>
                  <a:pt x="3205773" y="274956"/>
                </a:lnTo>
                <a:lnTo>
                  <a:pt x="3227971" y="314000"/>
                </a:lnTo>
                <a:lnTo>
                  <a:pt x="3247163" y="354852"/>
                </a:lnTo>
                <a:lnTo>
                  <a:pt x="3263201" y="397363"/>
                </a:lnTo>
                <a:lnTo>
                  <a:pt x="3275936" y="441383"/>
                </a:lnTo>
                <a:lnTo>
                  <a:pt x="3285217" y="486764"/>
                </a:lnTo>
                <a:lnTo>
                  <a:pt x="3290896" y="533354"/>
                </a:lnTo>
                <a:lnTo>
                  <a:pt x="3292822" y="581006"/>
                </a:lnTo>
                <a:lnTo>
                  <a:pt x="3292822" y="4807083"/>
                </a:lnTo>
                <a:lnTo>
                  <a:pt x="3290896" y="4854735"/>
                </a:lnTo>
                <a:lnTo>
                  <a:pt x="3285217" y="4901326"/>
                </a:lnTo>
                <a:lnTo>
                  <a:pt x="3275936" y="4946706"/>
                </a:lnTo>
                <a:lnTo>
                  <a:pt x="3263202" y="4990726"/>
                </a:lnTo>
                <a:lnTo>
                  <a:pt x="3247163" y="5033237"/>
                </a:lnTo>
                <a:lnTo>
                  <a:pt x="3227971" y="5074089"/>
                </a:lnTo>
                <a:lnTo>
                  <a:pt x="3205773" y="5113133"/>
                </a:lnTo>
                <a:lnTo>
                  <a:pt x="3180721" y="5150218"/>
                </a:lnTo>
                <a:lnTo>
                  <a:pt x="3152963" y="5185196"/>
                </a:lnTo>
                <a:lnTo>
                  <a:pt x="3122649" y="5217917"/>
                </a:lnTo>
                <a:lnTo>
                  <a:pt x="3089928" y="5248231"/>
                </a:lnTo>
                <a:lnTo>
                  <a:pt x="3054950" y="5275989"/>
                </a:lnTo>
                <a:lnTo>
                  <a:pt x="3017864" y="5301042"/>
                </a:lnTo>
                <a:lnTo>
                  <a:pt x="2978821" y="5323239"/>
                </a:lnTo>
                <a:lnTo>
                  <a:pt x="2937969" y="5342432"/>
                </a:lnTo>
                <a:lnTo>
                  <a:pt x="2895458" y="5358470"/>
                </a:lnTo>
                <a:lnTo>
                  <a:pt x="2851438" y="5371204"/>
                </a:lnTo>
                <a:lnTo>
                  <a:pt x="2806057" y="5380485"/>
                </a:lnTo>
                <a:lnTo>
                  <a:pt x="2759467" y="5386164"/>
                </a:lnTo>
                <a:lnTo>
                  <a:pt x="2711815" y="5388090"/>
                </a:lnTo>
                <a:lnTo>
                  <a:pt x="581006" y="5388090"/>
                </a:lnTo>
                <a:lnTo>
                  <a:pt x="533354" y="5386164"/>
                </a:lnTo>
                <a:lnTo>
                  <a:pt x="486764" y="5380485"/>
                </a:lnTo>
                <a:lnTo>
                  <a:pt x="441383" y="5371204"/>
                </a:lnTo>
                <a:lnTo>
                  <a:pt x="397363" y="5358470"/>
                </a:lnTo>
                <a:lnTo>
                  <a:pt x="354852" y="5342431"/>
                </a:lnTo>
                <a:lnTo>
                  <a:pt x="314000" y="5323239"/>
                </a:lnTo>
                <a:lnTo>
                  <a:pt x="274956" y="5301042"/>
                </a:lnTo>
                <a:lnTo>
                  <a:pt x="237871" y="5275989"/>
                </a:lnTo>
                <a:lnTo>
                  <a:pt x="202893" y="5248231"/>
                </a:lnTo>
                <a:lnTo>
                  <a:pt x="170172" y="5217917"/>
                </a:lnTo>
                <a:lnTo>
                  <a:pt x="139858" y="5185196"/>
                </a:lnTo>
                <a:lnTo>
                  <a:pt x="112100" y="5150218"/>
                </a:lnTo>
                <a:lnTo>
                  <a:pt x="87047" y="5113133"/>
                </a:lnTo>
                <a:lnTo>
                  <a:pt x="64850" y="5074089"/>
                </a:lnTo>
                <a:lnTo>
                  <a:pt x="45658" y="5033237"/>
                </a:lnTo>
                <a:lnTo>
                  <a:pt x="29620" y="4990726"/>
                </a:lnTo>
                <a:lnTo>
                  <a:pt x="16885" y="4946706"/>
                </a:lnTo>
                <a:lnTo>
                  <a:pt x="7604" y="4901326"/>
                </a:lnTo>
                <a:lnTo>
                  <a:pt x="1926" y="4854735"/>
                </a:lnTo>
                <a:lnTo>
                  <a:pt x="0" y="4807083"/>
                </a:lnTo>
                <a:lnTo>
                  <a:pt x="0" y="581006"/>
                </a:lnTo>
                <a:lnTo>
                  <a:pt x="1926" y="533354"/>
                </a:lnTo>
                <a:lnTo>
                  <a:pt x="7604" y="486764"/>
                </a:lnTo>
                <a:lnTo>
                  <a:pt x="16885" y="441383"/>
                </a:lnTo>
                <a:lnTo>
                  <a:pt x="29620" y="397363"/>
                </a:lnTo>
                <a:lnTo>
                  <a:pt x="45658" y="354852"/>
                </a:lnTo>
                <a:lnTo>
                  <a:pt x="64850" y="314000"/>
                </a:lnTo>
                <a:lnTo>
                  <a:pt x="87048" y="274957"/>
                </a:lnTo>
                <a:lnTo>
                  <a:pt x="112100" y="237871"/>
                </a:lnTo>
                <a:lnTo>
                  <a:pt x="139858" y="202893"/>
                </a:lnTo>
                <a:lnTo>
                  <a:pt x="170172" y="170172"/>
                </a:lnTo>
                <a:lnTo>
                  <a:pt x="202893" y="139858"/>
                </a:lnTo>
                <a:lnTo>
                  <a:pt x="237871" y="112100"/>
                </a:lnTo>
                <a:lnTo>
                  <a:pt x="274957" y="87048"/>
                </a:lnTo>
                <a:lnTo>
                  <a:pt x="314000" y="64850"/>
                </a:lnTo>
                <a:lnTo>
                  <a:pt x="354852" y="45658"/>
                </a:lnTo>
                <a:lnTo>
                  <a:pt x="397363" y="29620"/>
                </a:lnTo>
                <a:lnTo>
                  <a:pt x="441383" y="16885"/>
                </a:lnTo>
                <a:lnTo>
                  <a:pt x="486764" y="7604"/>
                </a:lnTo>
                <a:lnTo>
                  <a:pt x="533354" y="1926"/>
                </a:lnTo>
                <a:lnTo>
                  <a:pt x="581006" y="0"/>
                </a:lnTo>
              </a:path>
            </a:pathLst>
          </a:custGeom>
          <a:noFill/>
          <a:ln w="761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9"/>
          <p:cNvSpPr/>
          <p:nvPr/>
        </p:nvSpPr>
        <p:spPr>
          <a:xfrm>
            <a:off x="9477360" y="2287800"/>
            <a:ext cx="3846960" cy="5379120"/>
          </a:xfrm>
          <a:custGeom>
            <a:avLst/>
            <a:gdLst>
              <a:gd name="textAreaLeft" fmla="*/ 0 w 3846960"/>
              <a:gd name="textAreaRight" fmla="*/ 3848040 w 3846960"/>
              <a:gd name="textAreaTop" fmla="*/ 0 h 5379120"/>
              <a:gd name="textAreaBottom" fmla="*/ 5380200 h 5379120"/>
            </a:gdLst>
            <a:ahLst/>
            <a:rect l="textAreaLeft" t="textAreaTop" r="textAreaRight" b="textAreaBottom"/>
            <a:pathLst>
              <a:path w="3848100" h="5380355">
                <a:moveTo>
                  <a:pt x="3848099" y="4805908"/>
                </a:moveTo>
                <a:lnTo>
                  <a:pt x="3846460" y="4846473"/>
                </a:lnTo>
                <a:lnTo>
                  <a:pt x="3840781" y="4893064"/>
                </a:lnTo>
                <a:lnTo>
                  <a:pt x="3831500" y="4938445"/>
                </a:lnTo>
                <a:lnTo>
                  <a:pt x="3818765" y="4982467"/>
                </a:lnTo>
                <a:lnTo>
                  <a:pt x="3802727" y="5024979"/>
                </a:lnTo>
                <a:lnTo>
                  <a:pt x="3783534" y="5065831"/>
                </a:lnTo>
                <a:lnTo>
                  <a:pt x="3761336" y="5104876"/>
                </a:lnTo>
                <a:lnTo>
                  <a:pt x="3736283" y="5141962"/>
                </a:lnTo>
                <a:lnTo>
                  <a:pt x="3708524" y="5176940"/>
                </a:lnTo>
                <a:lnTo>
                  <a:pt x="3678210" y="5209662"/>
                </a:lnTo>
                <a:lnTo>
                  <a:pt x="3645488" y="5239977"/>
                </a:lnTo>
                <a:lnTo>
                  <a:pt x="3610510" y="5267735"/>
                </a:lnTo>
                <a:lnTo>
                  <a:pt x="3573424" y="5292788"/>
                </a:lnTo>
                <a:lnTo>
                  <a:pt x="3534379" y="5314986"/>
                </a:lnTo>
                <a:lnTo>
                  <a:pt x="3493527" y="5334179"/>
                </a:lnTo>
                <a:lnTo>
                  <a:pt x="3451015" y="5350217"/>
                </a:lnTo>
                <a:lnTo>
                  <a:pt x="3406994" y="5362952"/>
                </a:lnTo>
                <a:lnTo>
                  <a:pt x="3361612" y="5372233"/>
                </a:lnTo>
                <a:lnTo>
                  <a:pt x="3315021" y="5377912"/>
                </a:lnTo>
                <a:lnTo>
                  <a:pt x="3267369" y="5379838"/>
                </a:lnTo>
                <a:lnTo>
                  <a:pt x="581027" y="5379838"/>
                </a:lnTo>
                <a:lnTo>
                  <a:pt x="533375" y="5377912"/>
                </a:lnTo>
                <a:lnTo>
                  <a:pt x="486783" y="5372233"/>
                </a:lnTo>
                <a:lnTo>
                  <a:pt x="441402" y="5362952"/>
                </a:lnTo>
                <a:lnTo>
                  <a:pt x="397381" y="5350217"/>
                </a:lnTo>
                <a:lnTo>
                  <a:pt x="354869" y="5334179"/>
                </a:lnTo>
                <a:lnTo>
                  <a:pt x="314016" y="5314986"/>
                </a:lnTo>
                <a:lnTo>
                  <a:pt x="274972" y="5292788"/>
                </a:lnTo>
                <a:lnTo>
                  <a:pt x="237886" y="5267735"/>
                </a:lnTo>
                <a:lnTo>
                  <a:pt x="202907" y="5239977"/>
                </a:lnTo>
                <a:lnTo>
                  <a:pt x="170186" y="5209662"/>
                </a:lnTo>
                <a:lnTo>
                  <a:pt x="139871" y="5176940"/>
                </a:lnTo>
                <a:lnTo>
                  <a:pt x="112113" y="5141962"/>
                </a:lnTo>
                <a:lnTo>
                  <a:pt x="87060" y="5104875"/>
                </a:lnTo>
                <a:lnTo>
                  <a:pt x="64862" y="5065831"/>
                </a:lnTo>
                <a:lnTo>
                  <a:pt x="45669" y="5024978"/>
                </a:lnTo>
                <a:lnTo>
                  <a:pt x="29631" y="4982467"/>
                </a:lnTo>
                <a:lnTo>
                  <a:pt x="16896" y="4938445"/>
                </a:lnTo>
                <a:lnTo>
                  <a:pt x="7614" y="4893064"/>
                </a:lnTo>
                <a:lnTo>
                  <a:pt x="1936" y="4846473"/>
                </a:lnTo>
                <a:lnTo>
                  <a:pt x="0" y="4798820"/>
                </a:lnTo>
                <a:lnTo>
                  <a:pt x="0" y="581017"/>
                </a:lnTo>
                <a:lnTo>
                  <a:pt x="1936" y="533364"/>
                </a:lnTo>
                <a:lnTo>
                  <a:pt x="7614" y="486773"/>
                </a:lnTo>
                <a:lnTo>
                  <a:pt x="16896" y="441392"/>
                </a:lnTo>
                <a:lnTo>
                  <a:pt x="29631" y="397370"/>
                </a:lnTo>
                <a:lnTo>
                  <a:pt x="45669" y="354859"/>
                </a:lnTo>
                <a:lnTo>
                  <a:pt x="64862" y="314006"/>
                </a:lnTo>
                <a:lnTo>
                  <a:pt x="87060" y="274962"/>
                </a:lnTo>
                <a:lnTo>
                  <a:pt x="112113" y="237876"/>
                </a:lnTo>
                <a:lnTo>
                  <a:pt x="139871" y="202897"/>
                </a:lnTo>
                <a:lnTo>
                  <a:pt x="170186" y="170176"/>
                </a:lnTo>
                <a:lnTo>
                  <a:pt x="202907" y="139861"/>
                </a:lnTo>
                <a:lnTo>
                  <a:pt x="237886" y="112102"/>
                </a:lnTo>
                <a:lnTo>
                  <a:pt x="274972" y="87049"/>
                </a:lnTo>
                <a:lnTo>
                  <a:pt x="314016" y="64852"/>
                </a:lnTo>
                <a:lnTo>
                  <a:pt x="354869" y="45659"/>
                </a:lnTo>
                <a:lnTo>
                  <a:pt x="397381" y="29620"/>
                </a:lnTo>
                <a:lnTo>
                  <a:pt x="441402" y="16885"/>
                </a:lnTo>
                <a:lnTo>
                  <a:pt x="486783" y="7604"/>
                </a:lnTo>
                <a:lnTo>
                  <a:pt x="533375" y="1926"/>
                </a:lnTo>
                <a:lnTo>
                  <a:pt x="581027" y="0"/>
                </a:lnTo>
                <a:lnTo>
                  <a:pt x="3267369" y="0"/>
                </a:lnTo>
                <a:lnTo>
                  <a:pt x="3315021" y="1926"/>
                </a:lnTo>
                <a:lnTo>
                  <a:pt x="3361612" y="7604"/>
                </a:lnTo>
                <a:lnTo>
                  <a:pt x="3406994" y="16885"/>
                </a:lnTo>
                <a:lnTo>
                  <a:pt x="3451015" y="29620"/>
                </a:lnTo>
                <a:lnTo>
                  <a:pt x="3493527" y="45659"/>
                </a:lnTo>
                <a:lnTo>
                  <a:pt x="3534379" y="64852"/>
                </a:lnTo>
                <a:lnTo>
                  <a:pt x="3573423" y="87049"/>
                </a:lnTo>
                <a:lnTo>
                  <a:pt x="3610510" y="112102"/>
                </a:lnTo>
                <a:lnTo>
                  <a:pt x="3645488" y="139861"/>
                </a:lnTo>
                <a:lnTo>
                  <a:pt x="3678210" y="170176"/>
                </a:lnTo>
                <a:lnTo>
                  <a:pt x="3708524" y="202897"/>
                </a:lnTo>
                <a:lnTo>
                  <a:pt x="3736283" y="237876"/>
                </a:lnTo>
                <a:lnTo>
                  <a:pt x="3761336" y="274962"/>
                </a:lnTo>
                <a:lnTo>
                  <a:pt x="3783534" y="314006"/>
                </a:lnTo>
                <a:lnTo>
                  <a:pt x="3802726" y="354859"/>
                </a:lnTo>
                <a:lnTo>
                  <a:pt x="3818765" y="397370"/>
                </a:lnTo>
                <a:lnTo>
                  <a:pt x="3831500" y="441392"/>
                </a:lnTo>
                <a:lnTo>
                  <a:pt x="3840781" y="486773"/>
                </a:lnTo>
                <a:lnTo>
                  <a:pt x="3846460" y="533364"/>
                </a:lnTo>
                <a:lnTo>
                  <a:pt x="3848099" y="573929"/>
                </a:lnTo>
              </a:path>
            </a:pathLst>
          </a:custGeom>
          <a:noFill/>
          <a:ln w="761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object 10" descr=""/>
          <p:cNvPicPr/>
          <p:nvPr/>
        </p:nvPicPr>
        <p:blipFill>
          <a:blip r:embed="rId3"/>
          <a:stretch/>
        </p:blipFill>
        <p:spPr>
          <a:xfrm>
            <a:off x="16916760" y="858960"/>
            <a:ext cx="1370160" cy="2170440"/>
          </a:xfrm>
          <a:prstGeom prst="rect">
            <a:avLst/>
          </a:prstGeom>
          <a:ln w="0">
            <a:noFill/>
          </a:ln>
        </p:spPr>
      </p:pic>
      <p:pic>
        <p:nvPicPr>
          <p:cNvPr id="293" name="object 11" descr=""/>
          <p:cNvPicPr/>
          <p:nvPr/>
        </p:nvPicPr>
        <p:blipFill>
          <a:blip r:embed="rId4"/>
          <a:stretch/>
        </p:blipFill>
        <p:spPr>
          <a:xfrm>
            <a:off x="0" y="6961320"/>
            <a:ext cx="1603440" cy="2170440"/>
          </a:xfrm>
          <a:prstGeom prst="rect">
            <a:avLst/>
          </a:prstGeom>
          <a:ln w="0">
            <a:noFill/>
          </a:ln>
        </p:spPr>
      </p:pic>
      <p:sp>
        <p:nvSpPr>
          <p:cNvPr id="294" name="object 12"/>
          <p:cNvSpPr/>
          <p:nvPr/>
        </p:nvSpPr>
        <p:spPr>
          <a:xfrm>
            <a:off x="4411440" y="4982040"/>
            <a:ext cx="801720" cy="9000"/>
          </a:xfrm>
          <a:custGeom>
            <a:avLst/>
            <a:gdLst>
              <a:gd name="textAreaLeft" fmla="*/ 0 w 801720"/>
              <a:gd name="textAreaRight" fmla="*/ 802800 w 801720"/>
              <a:gd name="textAreaTop" fmla="*/ 0 h 9000"/>
              <a:gd name="textAreaBottom" fmla="*/ 10080 h 9000"/>
            </a:gdLst>
            <a:ahLst/>
            <a:rect l="textAreaLeft" t="textAreaTop" r="textAreaRight" b="textAreaBottom"/>
            <a:pathLst>
              <a:path w="802639" h="10160">
                <a:moveTo>
                  <a:pt x="0" y="9947"/>
                </a:moveTo>
                <a:lnTo>
                  <a:pt x="802329" y="0"/>
                </a:lnTo>
              </a:path>
            </a:pathLst>
          </a:custGeom>
          <a:noFill/>
          <a:ln w="38099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object 13"/>
          <p:cNvSpPr/>
          <p:nvPr/>
        </p:nvSpPr>
        <p:spPr>
          <a:xfrm>
            <a:off x="8810640" y="4978080"/>
            <a:ext cx="665640" cy="2160"/>
          </a:xfrm>
          <a:custGeom>
            <a:avLst/>
            <a:gdLst>
              <a:gd name="textAreaLeft" fmla="*/ 0 w 665640"/>
              <a:gd name="textAreaRight" fmla="*/ 666720 w 665640"/>
              <a:gd name="textAreaTop" fmla="*/ 0 h 2160"/>
              <a:gd name="textAreaBottom" fmla="*/ 3240 h 2160"/>
            </a:gdLst>
            <a:ahLst/>
            <a:rect l="textAreaLeft" t="textAreaTop" r="textAreaRight" b="textAreaBottom"/>
            <a:pathLst>
              <a:path w="666750" h="3175">
                <a:moveTo>
                  <a:pt x="0" y="2869"/>
                </a:moveTo>
                <a:lnTo>
                  <a:pt x="666750" y="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object 14" descr=""/>
          <p:cNvPicPr/>
          <p:nvPr/>
        </p:nvPicPr>
        <p:blipFill>
          <a:blip r:embed="rId5"/>
          <a:stretch/>
        </p:blipFill>
        <p:spPr>
          <a:xfrm>
            <a:off x="3803400" y="468936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97" name="object 15" descr=""/>
          <p:cNvPicPr/>
          <p:nvPr/>
        </p:nvPicPr>
        <p:blipFill>
          <a:blip r:embed="rId6"/>
          <a:stretch/>
        </p:blipFill>
        <p:spPr>
          <a:xfrm>
            <a:off x="8202600" y="467568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98" name="object 16" descr=""/>
          <p:cNvPicPr/>
          <p:nvPr/>
        </p:nvPicPr>
        <p:blipFill>
          <a:blip r:embed="rId7"/>
          <a:stretch/>
        </p:blipFill>
        <p:spPr>
          <a:xfrm>
            <a:off x="5897880" y="716400"/>
            <a:ext cx="6530760" cy="1041480"/>
          </a:xfrm>
          <a:prstGeom prst="rect">
            <a:avLst/>
          </a:prstGeom>
          <a:ln w="0">
            <a:noFill/>
          </a:ln>
        </p:spPr>
      </p:pic>
      <p:pic>
        <p:nvPicPr>
          <p:cNvPr id="299" name="object 17" descr=""/>
          <p:cNvPicPr/>
          <p:nvPr/>
        </p:nvPicPr>
        <p:blipFill>
          <a:blip r:embed="rId8"/>
          <a:stretch/>
        </p:blipFill>
        <p:spPr>
          <a:xfrm>
            <a:off x="1131120" y="481644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0" name="object 18" descr=""/>
          <p:cNvPicPr/>
          <p:nvPr/>
        </p:nvPicPr>
        <p:blipFill>
          <a:blip r:embed="rId9"/>
          <a:stretch/>
        </p:blipFill>
        <p:spPr>
          <a:xfrm>
            <a:off x="1131120" y="573084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1" name="object 19" descr=""/>
          <p:cNvPicPr/>
          <p:nvPr/>
        </p:nvPicPr>
        <p:blipFill>
          <a:blip r:embed="rId10"/>
          <a:stretch/>
        </p:blipFill>
        <p:spPr>
          <a:xfrm>
            <a:off x="1131120" y="664524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2" name="object 20" descr=""/>
          <p:cNvPicPr/>
          <p:nvPr/>
        </p:nvPicPr>
        <p:blipFill>
          <a:blip r:embed="rId11"/>
          <a:stretch/>
        </p:blipFill>
        <p:spPr>
          <a:xfrm>
            <a:off x="5640480" y="512100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3" name="object 21" descr=""/>
          <p:cNvPicPr/>
          <p:nvPr/>
        </p:nvPicPr>
        <p:blipFill>
          <a:blip r:embed="rId12"/>
          <a:stretch/>
        </p:blipFill>
        <p:spPr>
          <a:xfrm>
            <a:off x="5640480" y="603540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4" name="object 22" descr=""/>
          <p:cNvPicPr/>
          <p:nvPr/>
        </p:nvPicPr>
        <p:blipFill>
          <a:blip r:embed="rId13"/>
          <a:stretch/>
        </p:blipFill>
        <p:spPr>
          <a:xfrm>
            <a:off x="5640480" y="664524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5" name="object 23" descr=""/>
          <p:cNvPicPr/>
          <p:nvPr/>
        </p:nvPicPr>
        <p:blipFill>
          <a:blip r:embed="rId14"/>
          <a:stretch/>
        </p:blipFill>
        <p:spPr>
          <a:xfrm>
            <a:off x="10035360" y="360252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6" name="object 24" descr=""/>
          <p:cNvPicPr/>
          <p:nvPr/>
        </p:nvPicPr>
        <p:blipFill>
          <a:blip r:embed="rId15"/>
          <a:stretch/>
        </p:blipFill>
        <p:spPr>
          <a:xfrm>
            <a:off x="10035360" y="512676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7" name="object 25" descr=""/>
          <p:cNvPicPr/>
          <p:nvPr/>
        </p:nvPicPr>
        <p:blipFill>
          <a:blip r:embed="rId16"/>
          <a:stretch/>
        </p:blipFill>
        <p:spPr>
          <a:xfrm>
            <a:off x="10035360" y="5736240"/>
            <a:ext cx="65520" cy="65520"/>
          </a:xfrm>
          <a:prstGeom prst="rect">
            <a:avLst/>
          </a:prstGeom>
          <a:ln w="0">
            <a:noFill/>
          </a:ln>
        </p:spPr>
      </p:pic>
      <p:pic>
        <p:nvPicPr>
          <p:cNvPr id="308" name="object 26" descr=""/>
          <p:cNvPicPr/>
          <p:nvPr/>
        </p:nvPicPr>
        <p:blipFill>
          <a:blip r:embed="rId17"/>
          <a:stretch/>
        </p:blipFill>
        <p:spPr>
          <a:xfrm>
            <a:off x="10035360" y="6650640"/>
            <a:ext cx="65520" cy="65520"/>
          </a:xfrm>
          <a:prstGeom prst="rect">
            <a:avLst/>
          </a:prstGeom>
          <a:ln w="0">
            <a:noFill/>
          </a:ln>
        </p:spPr>
      </p:pic>
      <p:sp>
        <p:nvSpPr>
          <p:cNvPr id="309" name="object 27"/>
          <p:cNvSpPr/>
          <p:nvPr/>
        </p:nvSpPr>
        <p:spPr>
          <a:xfrm>
            <a:off x="937440" y="2559600"/>
            <a:ext cx="2750400" cy="48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algn="ctr">
              <a:lnSpc>
                <a:spcPts val="1976"/>
              </a:lnSpc>
              <a:spcBef>
                <a:spcPts val="136"/>
              </a:spcBef>
            </a:pPr>
            <a:r>
              <a:rPr b="1" lang="en-US" sz="1850" spc="-287" strike="noStrike">
                <a:solidFill>
                  <a:srgbClr val="ffffff"/>
                </a:solidFill>
                <a:latin typeface="Verdana"/>
              </a:rPr>
              <a:t>Q1</a:t>
            </a:r>
            <a:r>
              <a:rPr b="1" lang="en-US" sz="185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21" strike="noStrike">
                <a:solidFill>
                  <a:srgbClr val="ffffff"/>
                </a:solidFill>
                <a:latin typeface="Verdana"/>
              </a:rPr>
              <a:t>2025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68840" algn="ctr">
              <a:lnSpc>
                <a:spcPct val="77000"/>
              </a:lnSpc>
              <a:spcBef>
                <a:spcPts val="244"/>
              </a:spcBef>
            </a:pPr>
            <a:r>
              <a:rPr b="1" lang="en-US" sz="1850" spc="-55" strike="noStrike">
                <a:solidFill>
                  <a:srgbClr val="ffffff"/>
                </a:solidFill>
                <a:latin typeface="Verdana"/>
              </a:rPr>
              <a:t>MVP</a:t>
            </a:r>
            <a:r>
              <a:rPr b="1" lang="en-US" sz="18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85" strike="noStrike">
                <a:solidFill>
                  <a:srgbClr val="ffffff"/>
                </a:solidFill>
                <a:latin typeface="Verdana"/>
              </a:rPr>
              <a:t>Launch,</a:t>
            </a:r>
            <a:r>
              <a:rPr b="1" lang="en-US" sz="18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65" strike="noStrike">
                <a:solidFill>
                  <a:srgbClr val="ffffff"/>
                </a:solidFill>
                <a:latin typeface="Verdana"/>
              </a:rPr>
              <a:t>Testing, </a:t>
            </a:r>
            <a:r>
              <a:rPr b="1" lang="en-US" sz="1850" spc="-151" strike="noStrike">
                <a:solidFill>
                  <a:srgbClr val="ffffff"/>
                </a:solidFill>
                <a:latin typeface="Verdana"/>
              </a:rPr>
              <a:t>First</a:t>
            </a:r>
            <a:r>
              <a:rPr b="1" lang="en-US" sz="18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2" strike="noStrike">
                <a:solidFill>
                  <a:srgbClr val="ffffff"/>
                </a:solidFill>
                <a:latin typeface="Verdana"/>
              </a:rPr>
              <a:t>Clients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1054"/>
              </a:spcBef>
            </a:pP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Development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release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Minimum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Viable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Product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55" strike="noStrike">
                <a:solidFill>
                  <a:srgbClr val="ffffff"/>
                </a:solidFill>
                <a:latin typeface="Verdana"/>
              </a:rPr>
              <a:t>(MVP)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core </a:t>
            </a:r>
            <a:r>
              <a:rPr b="0" lang="en-US" sz="1750" spc="-41" strike="noStrike">
                <a:solidFill>
                  <a:srgbClr val="ffffff"/>
                </a:solidFill>
                <a:latin typeface="Verdana"/>
              </a:rPr>
              <a:t>features: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14000"/>
              </a:lnSpc>
            </a:pP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Automated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customer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search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social networks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 indent="4644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45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Assistant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engaging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potential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buyers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Analytics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tools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evaluating</a:t>
            </a:r>
            <a:r>
              <a:rPr b="0" lang="en-US" sz="175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interaction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efficiency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object 28" descr=""/>
          <p:cNvPicPr/>
          <p:nvPr/>
        </p:nvPicPr>
        <p:blipFill>
          <a:blip r:embed="rId18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311" name="object 29" descr=""/>
          <p:cNvPicPr/>
          <p:nvPr/>
        </p:nvPicPr>
        <p:blipFill>
          <a:blip r:embed="rId19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  <p:sp>
        <p:nvSpPr>
          <p:cNvPr id="312" name="object 30"/>
          <p:cNvSpPr/>
          <p:nvPr/>
        </p:nvSpPr>
        <p:spPr>
          <a:xfrm>
            <a:off x="5446800" y="2559600"/>
            <a:ext cx="2945880" cy="42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marL="74880" algn="ctr">
              <a:lnSpc>
                <a:spcPts val="1976"/>
              </a:lnSpc>
              <a:spcBef>
                <a:spcPts val="136"/>
              </a:spcBef>
            </a:pPr>
            <a:r>
              <a:rPr b="1" lang="en-US" sz="1850" spc="-120" strike="noStrike">
                <a:solidFill>
                  <a:srgbClr val="ffffff"/>
                </a:solidFill>
                <a:latin typeface="Verdana"/>
              </a:rPr>
              <a:t>Q2</a:t>
            </a:r>
            <a:r>
              <a:rPr b="1" lang="en-US" sz="18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21" strike="noStrike">
                <a:solidFill>
                  <a:srgbClr val="ffffff"/>
                </a:solidFill>
                <a:latin typeface="Verdana"/>
              </a:rPr>
              <a:t>2025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38600" indent="-720" algn="ctr">
              <a:lnSpc>
                <a:spcPct val="77000"/>
              </a:lnSpc>
              <a:spcBef>
                <a:spcPts val="244"/>
              </a:spcBef>
              <a:tabLst>
                <a:tab algn="l" pos="0"/>
              </a:tabLst>
            </a:pPr>
            <a:r>
              <a:rPr b="1" lang="en-US" sz="1850" spc="-202" strike="noStrike">
                <a:solidFill>
                  <a:srgbClr val="ffffff"/>
                </a:solidFill>
                <a:latin typeface="Verdana"/>
              </a:rPr>
              <a:t>Facebook</a:t>
            </a:r>
            <a:r>
              <a:rPr b="1" lang="en-US" sz="18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372" strike="noStrike">
                <a:solidFill>
                  <a:srgbClr val="ffffff"/>
                </a:solidFill>
                <a:latin typeface="Verdana"/>
              </a:rPr>
              <a:t>&amp;</a:t>
            </a:r>
            <a:r>
              <a:rPr b="1" lang="en-US" sz="18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35" strike="noStrike">
                <a:solidFill>
                  <a:srgbClr val="ffffff"/>
                </a:solidFill>
                <a:latin typeface="Verdana"/>
              </a:rPr>
              <a:t>Twitter </a:t>
            </a:r>
            <a:r>
              <a:rPr b="1" lang="en-US" sz="1850" spc="-202" strike="noStrike">
                <a:solidFill>
                  <a:srgbClr val="ffffff"/>
                </a:solidFill>
                <a:latin typeface="Verdana"/>
              </a:rPr>
              <a:t>Integration,</a:t>
            </a:r>
            <a:r>
              <a:rPr b="1" lang="en-US" sz="1850" spc="-15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65" strike="noStrike">
                <a:solidFill>
                  <a:srgbClr val="ffffff"/>
                </a:solidFill>
                <a:latin typeface="Verdana"/>
              </a:rPr>
              <a:t>Enhanced</a:t>
            </a:r>
            <a:r>
              <a:rPr b="1" lang="en-US" sz="1850" spc="-15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77" strike="noStrike">
                <a:solidFill>
                  <a:srgbClr val="ffffff"/>
                </a:solidFill>
                <a:latin typeface="Verdana"/>
              </a:rPr>
              <a:t>AI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14000"/>
              </a:lnSpc>
              <a:spcBef>
                <a:spcPts val="1054"/>
              </a:spcBef>
              <a:tabLst>
                <a:tab algn="l" pos="0"/>
              </a:tabLst>
            </a:pP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Integration</a:t>
            </a:r>
            <a:r>
              <a:rPr b="0" lang="en-US" sz="1750" spc="1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5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Facebook</a:t>
            </a:r>
            <a:r>
              <a:rPr b="0" lang="en-US" sz="1750" spc="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Twitter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6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1" strike="noStrike">
                <a:solidFill>
                  <a:srgbClr val="ffffff"/>
                </a:solidFill>
                <a:latin typeface="Verdana"/>
              </a:rPr>
              <a:t>expand</a:t>
            </a:r>
            <a:r>
              <a:rPr b="0" lang="en-US" sz="1750" spc="2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customer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acquisition</a:t>
            </a:r>
            <a:r>
              <a:rPr b="0" lang="en-US" sz="1750" spc="-1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channels.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Enhancement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8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50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1750" spc="188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0" lang="en-US" sz="1750" spc="-52" strike="noStrike">
                <a:solidFill>
                  <a:srgbClr val="ffffff"/>
                </a:solidFill>
                <a:latin typeface="Verdana"/>
              </a:rPr>
              <a:t>Assistant: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 indent="4644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Improved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Natural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Language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75" strike="noStrike">
                <a:solidFill>
                  <a:srgbClr val="ffffff"/>
                </a:solidFill>
                <a:latin typeface="Verdana"/>
              </a:rPr>
              <a:t>Processing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(NLP)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Deep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buyer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intent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analysis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Customizable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conversation</a:t>
            </a:r>
            <a:r>
              <a:rPr b="0" lang="en-US" sz="175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scripts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object 31"/>
          <p:cNvSpPr/>
          <p:nvPr/>
        </p:nvSpPr>
        <p:spPr>
          <a:xfrm>
            <a:off x="10058760" y="2559600"/>
            <a:ext cx="2963880" cy="48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algn="ctr">
              <a:lnSpc>
                <a:spcPts val="1976"/>
              </a:lnSpc>
              <a:spcBef>
                <a:spcPts val="136"/>
              </a:spcBef>
            </a:pPr>
            <a:r>
              <a:rPr b="1" lang="en-US" sz="1850" spc="-120" strike="noStrike">
                <a:solidFill>
                  <a:srgbClr val="ffffff"/>
                </a:solidFill>
                <a:latin typeface="Verdana"/>
              </a:rPr>
              <a:t>Q3</a:t>
            </a:r>
            <a:r>
              <a:rPr b="1" lang="en-US" sz="18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21" strike="noStrike">
                <a:solidFill>
                  <a:srgbClr val="ffffff"/>
                </a:solidFill>
                <a:latin typeface="Verdana"/>
              </a:rPr>
              <a:t>2025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2600" indent="-720" algn="ctr">
              <a:lnSpc>
                <a:spcPct val="77000"/>
              </a:lnSpc>
              <a:spcBef>
                <a:spcPts val="244"/>
              </a:spcBef>
              <a:tabLst>
                <a:tab algn="l" pos="0"/>
              </a:tabLst>
            </a:pPr>
            <a:r>
              <a:rPr b="1" lang="en-US" sz="1850" spc="-202" strike="noStrike">
                <a:solidFill>
                  <a:srgbClr val="ffffff"/>
                </a:solidFill>
                <a:latin typeface="Verdana"/>
              </a:rPr>
              <a:t>API</a:t>
            </a:r>
            <a:r>
              <a:rPr b="1" lang="en-US" sz="18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26" strike="noStrike">
                <a:solidFill>
                  <a:srgbClr val="ffffff"/>
                </a:solidFill>
                <a:latin typeface="Verdana"/>
              </a:rPr>
              <a:t>Integrations, </a:t>
            </a:r>
            <a:r>
              <a:rPr b="1" lang="en-US" sz="1850" spc="-197" strike="noStrike">
                <a:solidFill>
                  <a:srgbClr val="ffffff"/>
                </a:solidFill>
                <a:latin typeface="Verdana"/>
              </a:rPr>
              <a:t>International</a:t>
            </a:r>
            <a:r>
              <a:rPr b="1" lang="en-US" sz="185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77" strike="noStrike">
                <a:solidFill>
                  <a:srgbClr val="ffffff"/>
                </a:solidFill>
                <a:latin typeface="Verdana"/>
              </a:rPr>
              <a:t>Expansion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73880">
              <a:lnSpc>
                <a:spcPct val="114000"/>
              </a:lnSpc>
              <a:spcBef>
                <a:spcPts val="1094"/>
              </a:spcBef>
              <a:tabLst>
                <a:tab algn="l" pos="0"/>
              </a:tabLst>
            </a:pP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Development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API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interfaces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55" strike="noStrike">
                <a:solidFill>
                  <a:srgbClr val="ffffff"/>
                </a:solidFill>
                <a:latin typeface="Verdana"/>
              </a:rPr>
              <a:t>integration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17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2" strike="noStrike">
                <a:solidFill>
                  <a:srgbClr val="ffffff"/>
                </a:solidFill>
                <a:latin typeface="Verdana"/>
              </a:rPr>
              <a:t>CRM,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e-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commerce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platforms,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marketing </a:t>
            </a:r>
            <a:r>
              <a:rPr b="0" lang="en-US" sz="1750" spc="-32" strike="noStrike">
                <a:solidFill>
                  <a:srgbClr val="ffffff"/>
                </a:solidFill>
                <a:latin typeface="Verdana"/>
              </a:rPr>
              <a:t>services.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17388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Expansion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into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international </a:t>
            </a:r>
            <a:r>
              <a:rPr b="0" lang="en-US" sz="1750" spc="-145" strike="noStrike">
                <a:solidFill>
                  <a:srgbClr val="ffffff"/>
                </a:solidFill>
                <a:latin typeface="Verdana"/>
              </a:rPr>
              <a:t>markets</a:t>
            </a:r>
            <a:r>
              <a:rPr b="0" lang="en-US" sz="175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(EU,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1" strike="noStrike">
                <a:solidFill>
                  <a:srgbClr val="ffffff"/>
                </a:solidFill>
                <a:latin typeface="Verdana"/>
              </a:rPr>
              <a:t>US,</a:t>
            </a:r>
            <a:r>
              <a:rPr b="0" lang="en-US" sz="175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Asia).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17388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Addition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localization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support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(English,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6" strike="noStrike">
                <a:solidFill>
                  <a:srgbClr val="ffffff"/>
                </a:solidFill>
                <a:latin typeface="Verdana"/>
              </a:rPr>
              <a:t>Spanish,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German,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more).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17388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Implementation</a:t>
            </a:r>
            <a:r>
              <a:rPr b="0" lang="en-US" sz="175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5" strike="noStrike">
                <a:solidFill>
                  <a:srgbClr val="ffffff"/>
                </a:solidFill>
                <a:latin typeface="Verdana"/>
              </a:rPr>
              <a:t>of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predictive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analytics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0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5" strike="noStrike">
                <a:solidFill>
                  <a:srgbClr val="ffffff"/>
                </a:solidFill>
                <a:latin typeface="Verdana"/>
              </a:rPr>
              <a:t>boost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conversion</a:t>
            </a:r>
            <a:r>
              <a:rPr b="0" lang="en-US" sz="175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rates.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4" name="object 32"/>
          <p:cNvGrpSpPr/>
          <p:nvPr/>
        </p:nvGrpSpPr>
        <p:grpSpPr>
          <a:xfrm>
            <a:off x="14126040" y="2296440"/>
            <a:ext cx="3713760" cy="5379120"/>
            <a:chOff x="14126040" y="2296440"/>
            <a:chExt cx="3713760" cy="5379120"/>
          </a:xfrm>
        </p:grpSpPr>
        <p:sp>
          <p:nvSpPr>
            <p:cNvPr id="315" name="object 33"/>
            <p:cNvSpPr/>
            <p:nvPr/>
          </p:nvSpPr>
          <p:spPr>
            <a:xfrm>
              <a:off x="14126040" y="2296440"/>
              <a:ext cx="3713760" cy="5379120"/>
            </a:xfrm>
            <a:custGeom>
              <a:avLst/>
              <a:gdLst>
                <a:gd name="textAreaLeft" fmla="*/ 0 w 3713760"/>
                <a:gd name="textAreaRight" fmla="*/ 3714840 w 3713760"/>
                <a:gd name="textAreaTop" fmla="*/ 0 h 5379120"/>
                <a:gd name="textAreaBottom" fmla="*/ 5380200 h 5379120"/>
              </a:gdLst>
              <a:ahLst/>
              <a:rect l="textAreaLeft" t="textAreaTop" r="textAreaRight" b="textAreaBottom"/>
              <a:pathLst>
                <a:path w="3714750" h="5380355">
                  <a:moveTo>
                    <a:pt x="3714750" y="4848968"/>
                  </a:moveTo>
                  <a:lnTo>
                    <a:pt x="3709378" y="4893042"/>
                  </a:lnTo>
                  <a:lnTo>
                    <a:pt x="3700097" y="4938422"/>
                  </a:lnTo>
                  <a:lnTo>
                    <a:pt x="3687362" y="4982443"/>
                  </a:lnTo>
                  <a:lnTo>
                    <a:pt x="3671324" y="5024954"/>
                  </a:lnTo>
                  <a:lnTo>
                    <a:pt x="3652131" y="5065807"/>
                  </a:lnTo>
                  <a:lnTo>
                    <a:pt x="3629933" y="5104851"/>
                  </a:lnTo>
                  <a:lnTo>
                    <a:pt x="3604881" y="5141936"/>
                  </a:lnTo>
                  <a:lnTo>
                    <a:pt x="3577122" y="5176915"/>
                  </a:lnTo>
                  <a:lnTo>
                    <a:pt x="3546808" y="5209636"/>
                  </a:lnTo>
                  <a:lnTo>
                    <a:pt x="3514087" y="5239950"/>
                  </a:lnTo>
                  <a:lnTo>
                    <a:pt x="3479109" y="5267708"/>
                  </a:lnTo>
                  <a:lnTo>
                    <a:pt x="3442023" y="5292761"/>
                  </a:lnTo>
                  <a:lnTo>
                    <a:pt x="3402979" y="5314958"/>
                  </a:lnTo>
                  <a:lnTo>
                    <a:pt x="3362127" y="5334151"/>
                  </a:lnTo>
                  <a:lnTo>
                    <a:pt x="3319615" y="5350189"/>
                  </a:lnTo>
                  <a:lnTo>
                    <a:pt x="3275595" y="5362924"/>
                  </a:lnTo>
                  <a:lnTo>
                    <a:pt x="3230214" y="5372205"/>
                  </a:lnTo>
                  <a:lnTo>
                    <a:pt x="3183623" y="5377884"/>
                  </a:lnTo>
                  <a:lnTo>
                    <a:pt x="3135971" y="5379810"/>
                  </a:lnTo>
                  <a:lnTo>
                    <a:pt x="581011" y="5379810"/>
                  </a:lnTo>
                  <a:lnTo>
                    <a:pt x="533359" y="5377884"/>
                  </a:lnTo>
                  <a:lnTo>
                    <a:pt x="486768" y="5372205"/>
                  </a:lnTo>
                  <a:lnTo>
                    <a:pt x="441387" y="5362924"/>
                  </a:lnTo>
                  <a:lnTo>
                    <a:pt x="397366" y="5350189"/>
                  </a:lnTo>
                  <a:lnTo>
                    <a:pt x="354855" y="5334151"/>
                  </a:lnTo>
                  <a:lnTo>
                    <a:pt x="314003" y="5314958"/>
                  </a:lnTo>
                  <a:lnTo>
                    <a:pt x="274959" y="5292761"/>
                  </a:lnTo>
                  <a:lnTo>
                    <a:pt x="237873" y="5267708"/>
                  </a:lnTo>
                  <a:lnTo>
                    <a:pt x="202895" y="5239950"/>
                  </a:lnTo>
                  <a:lnTo>
                    <a:pt x="170174" y="5209636"/>
                  </a:lnTo>
                  <a:lnTo>
                    <a:pt x="139859" y="5176915"/>
                  </a:lnTo>
                  <a:lnTo>
                    <a:pt x="112101" y="5141936"/>
                  </a:lnTo>
                  <a:lnTo>
                    <a:pt x="87048" y="5104851"/>
                  </a:lnTo>
                  <a:lnTo>
                    <a:pt x="64851" y="5065807"/>
                  </a:lnTo>
                  <a:lnTo>
                    <a:pt x="45658" y="5024954"/>
                  </a:lnTo>
                  <a:lnTo>
                    <a:pt x="29620" y="4982443"/>
                  </a:lnTo>
                  <a:lnTo>
                    <a:pt x="16885" y="4938422"/>
                  </a:lnTo>
                  <a:lnTo>
                    <a:pt x="7604" y="4893042"/>
                  </a:lnTo>
                  <a:lnTo>
                    <a:pt x="1926" y="4846450"/>
                  </a:lnTo>
                  <a:lnTo>
                    <a:pt x="0" y="4798798"/>
                  </a:lnTo>
                  <a:lnTo>
                    <a:pt x="0" y="581040"/>
                  </a:lnTo>
                  <a:lnTo>
                    <a:pt x="1926" y="533388"/>
                  </a:lnTo>
                  <a:lnTo>
                    <a:pt x="7604" y="486797"/>
                  </a:lnTo>
                  <a:lnTo>
                    <a:pt x="16885" y="441416"/>
                  </a:lnTo>
                  <a:lnTo>
                    <a:pt x="29620" y="397395"/>
                  </a:lnTo>
                  <a:lnTo>
                    <a:pt x="45658" y="354884"/>
                  </a:lnTo>
                  <a:lnTo>
                    <a:pt x="64851" y="314032"/>
                  </a:lnTo>
                  <a:lnTo>
                    <a:pt x="87048" y="274988"/>
                  </a:lnTo>
                  <a:lnTo>
                    <a:pt x="112101" y="237902"/>
                  </a:lnTo>
                  <a:lnTo>
                    <a:pt x="139859" y="202924"/>
                  </a:lnTo>
                  <a:lnTo>
                    <a:pt x="170174" y="170203"/>
                  </a:lnTo>
                  <a:lnTo>
                    <a:pt x="202895" y="139888"/>
                  </a:lnTo>
                  <a:lnTo>
                    <a:pt x="237873" y="112130"/>
                  </a:lnTo>
                  <a:lnTo>
                    <a:pt x="274959" y="87078"/>
                  </a:lnTo>
                  <a:lnTo>
                    <a:pt x="314003" y="64880"/>
                  </a:lnTo>
                  <a:lnTo>
                    <a:pt x="354855" y="45687"/>
                  </a:lnTo>
                  <a:lnTo>
                    <a:pt x="397366" y="29649"/>
                  </a:lnTo>
                  <a:lnTo>
                    <a:pt x="441387" y="16914"/>
                  </a:lnTo>
                  <a:lnTo>
                    <a:pt x="486768" y="7633"/>
                  </a:lnTo>
                  <a:lnTo>
                    <a:pt x="533359" y="1955"/>
                  </a:lnTo>
                  <a:lnTo>
                    <a:pt x="581011" y="0"/>
                  </a:lnTo>
                  <a:lnTo>
                    <a:pt x="3135971" y="0"/>
                  </a:lnTo>
                  <a:lnTo>
                    <a:pt x="3183623" y="1955"/>
                  </a:lnTo>
                  <a:lnTo>
                    <a:pt x="3230214" y="7633"/>
                  </a:lnTo>
                  <a:lnTo>
                    <a:pt x="3275595" y="16914"/>
                  </a:lnTo>
                  <a:lnTo>
                    <a:pt x="3319615" y="29649"/>
                  </a:lnTo>
                  <a:lnTo>
                    <a:pt x="3362127" y="45687"/>
                  </a:lnTo>
                  <a:lnTo>
                    <a:pt x="3402979" y="64880"/>
                  </a:lnTo>
                  <a:lnTo>
                    <a:pt x="3442023" y="87078"/>
                  </a:lnTo>
                  <a:lnTo>
                    <a:pt x="3479109" y="112130"/>
                  </a:lnTo>
                  <a:lnTo>
                    <a:pt x="3514087" y="139889"/>
                  </a:lnTo>
                  <a:lnTo>
                    <a:pt x="3546808" y="170203"/>
                  </a:lnTo>
                  <a:lnTo>
                    <a:pt x="3577122" y="202924"/>
                  </a:lnTo>
                  <a:lnTo>
                    <a:pt x="3604881" y="237902"/>
                  </a:lnTo>
                  <a:lnTo>
                    <a:pt x="3629933" y="274988"/>
                  </a:lnTo>
                  <a:lnTo>
                    <a:pt x="3652131" y="314032"/>
                  </a:lnTo>
                  <a:lnTo>
                    <a:pt x="3671324" y="354884"/>
                  </a:lnTo>
                  <a:lnTo>
                    <a:pt x="3687362" y="397396"/>
                  </a:lnTo>
                  <a:lnTo>
                    <a:pt x="3700097" y="441416"/>
                  </a:lnTo>
                  <a:lnTo>
                    <a:pt x="3709378" y="486797"/>
                  </a:lnTo>
                  <a:lnTo>
                    <a:pt x="3714750" y="530871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6" name="object 34" descr=""/>
            <p:cNvPicPr/>
            <p:nvPr/>
          </p:nvPicPr>
          <p:blipFill>
            <a:blip r:embed="rId20"/>
            <a:stretch/>
          </p:blipFill>
          <p:spPr>
            <a:xfrm>
              <a:off x="14468040" y="4206600"/>
              <a:ext cx="65520" cy="65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7" name="object 35" descr=""/>
            <p:cNvPicPr/>
            <p:nvPr/>
          </p:nvPicPr>
          <p:blipFill>
            <a:blip r:embed="rId21"/>
            <a:stretch/>
          </p:blipFill>
          <p:spPr>
            <a:xfrm>
              <a:off x="14468040" y="4511520"/>
              <a:ext cx="65520" cy="65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8" name="object 36" descr=""/>
            <p:cNvPicPr/>
            <p:nvPr/>
          </p:nvPicPr>
          <p:blipFill>
            <a:blip r:embed="rId22"/>
            <a:stretch/>
          </p:blipFill>
          <p:spPr>
            <a:xfrm>
              <a:off x="14468040" y="5121000"/>
              <a:ext cx="65520" cy="65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object 37" descr=""/>
            <p:cNvPicPr/>
            <p:nvPr/>
          </p:nvPicPr>
          <p:blipFill>
            <a:blip r:embed="rId23"/>
            <a:stretch/>
          </p:blipFill>
          <p:spPr>
            <a:xfrm>
              <a:off x="14468040" y="6035400"/>
              <a:ext cx="65520" cy="65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object 38" descr=""/>
            <p:cNvPicPr/>
            <p:nvPr/>
          </p:nvPicPr>
          <p:blipFill>
            <a:blip r:embed="rId24"/>
            <a:stretch/>
          </p:blipFill>
          <p:spPr>
            <a:xfrm>
              <a:off x="14468040" y="6645240"/>
              <a:ext cx="65520" cy="65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1" name="object 39"/>
          <p:cNvSpPr/>
          <p:nvPr/>
        </p:nvSpPr>
        <p:spPr>
          <a:xfrm>
            <a:off x="14274360" y="2559600"/>
            <a:ext cx="3427920" cy="42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spAutoFit/>
          </a:bodyPr>
          <a:p>
            <a:pPr algn="ctr">
              <a:lnSpc>
                <a:spcPts val="1976"/>
              </a:lnSpc>
              <a:spcBef>
                <a:spcPts val="136"/>
              </a:spcBef>
            </a:pPr>
            <a:r>
              <a:rPr b="1" lang="en-US" sz="1850" spc="-106" strike="noStrike">
                <a:solidFill>
                  <a:srgbClr val="ffffff"/>
                </a:solidFill>
                <a:latin typeface="Verdana"/>
              </a:rPr>
              <a:t>Q4</a:t>
            </a:r>
            <a:r>
              <a:rPr b="1" lang="en-US" sz="185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21" strike="noStrike">
                <a:solidFill>
                  <a:srgbClr val="ffffff"/>
                </a:solidFill>
                <a:latin typeface="Verdana"/>
              </a:rPr>
              <a:t>2025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546840" algn="ctr">
              <a:lnSpc>
                <a:spcPct val="77000"/>
              </a:lnSpc>
              <a:spcBef>
                <a:spcPts val="244"/>
              </a:spcBef>
            </a:pPr>
            <a:r>
              <a:rPr b="1" lang="en-US" sz="1850" spc="-171" strike="noStrike">
                <a:solidFill>
                  <a:srgbClr val="ffffff"/>
                </a:solidFill>
                <a:latin typeface="Verdana"/>
              </a:rPr>
              <a:t>Automated</a:t>
            </a:r>
            <a:r>
              <a:rPr b="1" lang="en-US" sz="18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1850" spc="-185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1" lang="en-US" sz="1850" spc="-92" strike="noStrike">
                <a:solidFill>
                  <a:srgbClr val="ffffff"/>
                </a:solidFill>
                <a:latin typeface="Verdana"/>
              </a:rPr>
              <a:t>Scenarios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1054"/>
              </a:spcBef>
            </a:pP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Advancing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automated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75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0" lang="en-US" sz="1750" spc="-55" strike="noStrike">
                <a:solidFill>
                  <a:srgbClr val="ffffff"/>
                </a:solidFill>
                <a:latin typeface="Verdana"/>
              </a:rPr>
              <a:t>workflows: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 indent="4644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Personalized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funnels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driven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offer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optimization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based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user</a:t>
            </a:r>
            <a:r>
              <a:rPr b="0" lang="en-US" sz="17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behavior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75" strike="noStrike">
                <a:solidFill>
                  <a:srgbClr val="ffffff"/>
                </a:solidFill>
                <a:latin typeface="Verdana"/>
              </a:rPr>
              <a:t>Multichannel</a:t>
            </a:r>
            <a:r>
              <a:rPr b="0" lang="en-US" sz="1750" spc="-1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communication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support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7" strike="noStrike">
                <a:solidFill>
                  <a:srgbClr val="ffffff"/>
                </a:solidFill>
                <a:latin typeface="Verdana"/>
              </a:rPr>
              <a:t>(email,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46" strike="noStrike">
                <a:solidFill>
                  <a:srgbClr val="ffffff"/>
                </a:solidFill>
                <a:latin typeface="Verdana"/>
              </a:rPr>
              <a:t>messengers,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1" strike="noStrike">
                <a:solidFill>
                  <a:srgbClr val="ffffff"/>
                </a:solidFill>
                <a:latin typeface="Verdana"/>
              </a:rPr>
              <a:t>media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390600">
              <a:lnSpc>
                <a:spcPct val="114000"/>
              </a:lnSpc>
              <a:tabLst>
                <a:tab algn="l" pos="0"/>
              </a:tabLst>
            </a:pP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Improving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2" strike="noStrike">
                <a:solidFill>
                  <a:srgbClr val="ffffff"/>
                </a:solidFill>
                <a:latin typeface="Verdana"/>
              </a:rPr>
              <a:t>UX/UI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based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on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user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experience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0" strike="noStrike">
                <a:solidFill>
                  <a:srgbClr val="ffffff"/>
                </a:solidFill>
                <a:latin typeface="Verdana"/>
              </a:rPr>
              <a:t>feedback.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Scaling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platform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launching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4" strike="noStrike">
                <a:solidFill>
                  <a:srgbClr val="ffffff"/>
                </a:solidFill>
                <a:latin typeface="Verdana"/>
              </a:rPr>
              <a:t>partner</a:t>
            </a:r>
            <a:r>
              <a:rPr b="0" lang="en-US" sz="175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32" strike="noStrike">
                <a:solidFill>
                  <a:srgbClr val="ffffff"/>
                </a:solidFill>
                <a:latin typeface="Verdana"/>
              </a:rPr>
              <a:t>programs.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2" name="object 40"/>
          <p:cNvGrpSpPr/>
          <p:nvPr/>
        </p:nvGrpSpPr>
        <p:grpSpPr>
          <a:xfrm>
            <a:off x="3547440" y="8257320"/>
            <a:ext cx="11192040" cy="1580040"/>
            <a:chOff x="3547440" y="8257320"/>
            <a:chExt cx="11192040" cy="1580040"/>
          </a:xfrm>
        </p:grpSpPr>
        <p:sp>
          <p:nvSpPr>
            <p:cNvPr id="323" name="object 41"/>
            <p:cNvSpPr/>
            <p:nvPr/>
          </p:nvSpPr>
          <p:spPr>
            <a:xfrm>
              <a:off x="3547440" y="8257320"/>
              <a:ext cx="11192040" cy="1580040"/>
            </a:xfrm>
            <a:custGeom>
              <a:avLst/>
              <a:gdLst>
                <a:gd name="textAreaLeft" fmla="*/ 0 w 11192040"/>
                <a:gd name="textAreaRight" fmla="*/ 11193120 w 11192040"/>
                <a:gd name="textAreaTop" fmla="*/ 0 h 1580040"/>
                <a:gd name="textAreaBottom" fmla="*/ 1581120 h 1580040"/>
              </a:gdLst>
              <a:ahLst/>
              <a:rect l="textAreaLeft" t="textAreaTop" r="textAreaRight" b="textAreaBottom"/>
              <a:pathLst>
                <a:path w="11193144" h="1581150">
                  <a:moveTo>
                    <a:pt x="10611866" y="1580657"/>
                  </a:moveTo>
                  <a:lnTo>
                    <a:pt x="581025" y="1580657"/>
                  </a:lnTo>
                  <a:lnTo>
                    <a:pt x="533371" y="1578731"/>
                  </a:lnTo>
                  <a:lnTo>
                    <a:pt x="486779" y="1573053"/>
                  </a:lnTo>
                  <a:lnTo>
                    <a:pt x="441398" y="1563771"/>
                  </a:lnTo>
                  <a:lnTo>
                    <a:pt x="397376" y="1551036"/>
                  </a:lnTo>
                  <a:lnTo>
                    <a:pt x="354863" y="1534998"/>
                  </a:lnTo>
                  <a:lnTo>
                    <a:pt x="314010" y="1515805"/>
                  </a:lnTo>
                  <a:lnTo>
                    <a:pt x="274965" y="1493607"/>
                  </a:lnTo>
                  <a:lnTo>
                    <a:pt x="237879" y="1468553"/>
                  </a:lnTo>
                  <a:lnTo>
                    <a:pt x="202900" y="1440794"/>
                  </a:lnTo>
                  <a:lnTo>
                    <a:pt x="170178" y="1410479"/>
                  </a:lnTo>
                  <a:lnTo>
                    <a:pt x="139863" y="1377757"/>
                  </a:lnTo>
                  <a:lnTo>
                    <a:pt x="112104" y="1342778"/>
                  </a:lnTo>
                  <a:lnTo>
                    <a:pt x="87050" y="1305692"/>
                  </a:lnTo>
                  <a:lnTo>
                    <a:pt x="64852" y="1266647"/>
                  </a:lnTo>
                  <a:lnTo>
                    <a:pt x="45659" y="1225794"/>
                  </a:lnTo>
                  <a:lnTo>
                    <a:pt x="29621" y="1183281"/>
                  </a:lnTo>
                  <a:lnTo>
                    <a:pt x="16886" y="1139260"/>
                  </a:lnTo>
                  <a:lnTo>
                    <a:pt x="7604" y="1093878"/>
                  </a:lnTo>
                  <a:lnTo>
                    <a:pt x="1926" y="1047286"/>
                  </a:lnTo>
                  <a:lnTo>
                    <a:pt x="0" y="999632"/>
                  </a:lnTo>
                  <a:lnTo>
                    <a:pt x="0" y="581025"/>
                  </a:lnTo>
                  <a:lnTo>
                    <a:pt x="1926" y="533371"/>
                  </a:lnTo>
                  <a:lnTo>
                    <a:pt x="7604" y="486779"/>
                  </a:lnTo>
                  <a:lnTo>
                    <a:pt x="16886" y="441397"/>
                  </a:lnTo>
                  <a:lnTo>
                    <a:pt x="29621" y="397376"/>
                  </a:lnTo>
                  <a:lnTo>
                    <a:pt x="45659" y="354863"/>
                  </a:lnTo>
                  <a:lnTo>
                    <a:pt x="64852" y="314010"/>
                  </a:lnTo>
                  <a:lnTo>
                    <a:pt x="87050" y="274965"/>
                  </a:lnTo>
                  <a:lnTo>
                    <a:pt x="112104" y="237879"/>
                  </a:lnTo>
                  <a:lnTo>
                    <a:pt x="139863" y="202900"/>
                  </a:lnTo>
                  <a:lnTo>
                    <a:pt x="170178" y="170178"/>
                  </a:lnTo>
                  <a:lnTo>
                    <a:pt x="202900" y="139863"/>
                  </a:lnTo>
                  <a:lnTo>
                    <a:pt x="237879" y="112104"/>
                  </a:lnTo>
                  <a:lnTo>
                    <a:pt x="274965" y="87050"/>
                  </a:lnTo>
                  <a:lnTo>
                    <a:pt x="314010" y="64852"/>
                  </a:lnTo>
                  <a:lnTo>
                    <a:pt x="354863" y="45659"/>
                  </a:lnTo>
                  <a:lnTo>
                    <a:pt x="397376" y="29621"/>
                  </a:lnTo>
                  <a:lnTo>
                    <a:pt x="441398" y="16886"/>
                  </a:lnTo>
                  <a:lnTo>
                    <a:pt x="486779" y="7604"/>
                  </a:lnTo>
                  <a:lnTo>
                    <a:pt x="533371" y="1926"/>
                  </a:lnTo>
                  <a:lnTo>
                    <a:pt x="581025" y="0"/>
                  </a:lnTo>
                  <a:lnTo>
                    <a:pt x="10611866" y="0"/>
                  </a:lnTo>
                  <a:lnTo>
                    <a:pt x="10659519" y="1926"/>
                  </a:lnTo>
                  <a:lnTo>
                    <a:pt x="10706112" y="7604"/>
                  </a:lnTo>
                  <a:lnTo>
                    <a:pt x="10751493" y="16886"/>
                  </a:lnTo>
                  <a:lnTo>
                    <a:pt x="10795515" y="29621"/>
                  </a:lnTo>
                  <a:lnTo>
                    <a:pt x="10838027" y="45659"/>
                  </a:lnTo>
                  <a:lnTo>
                    <a:pt x="10878880" y="64852"/>
                  </a:lnTo>
                  <a:lnTo>
                    <a:pt x="10917925" y="87050"/>
                  </a:lnTo>
                  <a:lnTo>
                    <a:pt x="10955012" y="112104"/>
                  </a:lnTo>
                  <a:lnTo>
                    <a:pt x="10989991" y="139863"/>
                  </a:lnTo>
                  <a:lnTo>
                    <a:pt x="11022712" y="170178"/>
                  </a:lnTo>
                  <a:lnTo>
                    <a:pt x="11053028" y="202900"/>
                  </a:lnTo>
                  <a:lnTo>
                    <a:pt x="11080787" y="237879"/>
                  </a:lnTo>
                  <a:lnTo>
                    <a:pt x="11105840" y="274965"/>
                  </a:lnTo>
                  <a:lnTo>
                    <a:pt x="11128038" y="314010"/>
                  </a:lnTo>
                  <a:lnTo>
                    <a:pt x="11147231" y="354863"/>
                  </a:lnTo>
                  <a:lnTo>
                    <a:pt x="11163270" y="397376"/>
                  </a:lnTo>
                  <a:lnTo>
                    <a:pt x="11176004" y="441397"/>
                  </a:lnTo>
                  <a:lnTo>
                    <a:pt x="11185286" y="486779"/>
                  </a:lnTo>
                  <a:lnTo>
                    <a:pt x="11190964" y="533371"/>
                  </a:lnTo>
                  <a:lnTo>
                    <a:pt x="11192891" y="581025"/>
                  </a:lnTo>
                  <a:lnTo>
                    <a:pt x="11192891" y="999632"/>
                  </a:lnTo>
                  <a:lnTo>
                    <a:pt x="11190964" y="1047286"/>
                  </a:lnTo>
                  <a:lnTo>
                    <a:pt x="11185286" y="1093878"/>
                  </a:lnTo>
                  <a:lnTo>
                    <a:pt x="11176004" y="1139260"/>
                  </a:lnTo>
                  <a:lnTo>
                    <a:pt x="11163270" y="1183281"/>
                  </a:lnTo>
                  <a:lnTo>
                    <a:pt x="11147231" y="1225794"/>
                  </a:lnTo>
                  <a:lnTo>
                    <a:pt x="11128038" y="1266647"/>
                  </a:lnTo>
                  <a:lnTo>
                    <a:pt x="11105840" y="1305692"/>
                  </a:lnTo>
                  <a:lnTo>
                    <a:pt x="11080787" y="1342778"/>
                  </a:lnTo>
                  <a:lnTo>
                    <a:pt x="11053028" y="1377757"/>
                  </a:lnTo>
                  <a:lnTo>
                    <a:pt x="11022712" y="1410479"/>
                  </a:lnTo>
                  <a:lnTo>
                    <a:pt x="10989991" y="1440794"/>
                  </a:lnTo>
                  <a:lnTo>
                    <a:pt x="10955012" y="1468553"/>
                  </a:lnTo>
                  <a:lnTo>
                    <a:pt x="10917925" y="1493607"/>
                  </a:lnTo>
                  <a:lnTo>
                    <a:pt x="10878880" y="1515805"/>
                  </a:lnTo>
                  <a:lnTo>
                    <a:pt x="10838027" y="1534998"/>
                  </a:lnTo>
                  <a:lnTo>
                    <a:pt x="10795515" y="1551036"/>
                  </a:lnTo>
                  <a:lnTo>
                    <a:pt x="10751493" y="1563771"/>
                  </a:lnTo>
                  <a:lnTo>
                    <a:pt x="10706112" y="1573053"/>
                  </a:lnTo>
                  <a:lnTo>
                    <a:pt x="10659519" y="1578731"/>
                  </a:lnTo>
                  <a:lnTo>
                    <a:pt x="10611866" y="1580657"/>
                  </a:lnTo>
                  <a:close/>
                </a:path>
              </a:pathLst>
            </a:custGeom>
            <a:solidFill>
              <a:srgbClr val="240960">
                <a:alpha val="8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4" name="object 42"/>
            <p:cNvSpPr/>
            <p:nvPr/>
          </p:nvSpPr>
          <p:spPr>
            <a:xfrm>
              <a:off x="3547800" y="8257320"/>
              <a:ext cx="11190960" cy="1580040"/>
            </a:xfrm>
            <a:custGeom>
              <a:avLst/>
              <a:gdLst>
                <a:gd name="textAreaLeft" fmla="*/ 0 w 11190960"/>
                <a:gd name="textAreaRight" fmla="*/ 11192040 w 11190960"/>
                <a:gd name="textAreaTop" fmla="*/ 0 h 1580040"/>
                <a:gd name="textAreaBottom" fmla="*/ 1581120 h 1580040"/>
              </a:gdLst>
              <a:ahLst/>
              <a:rect l="textAreaLeft" t="textAreaTop" r="textAreaRight" b="textAreaBottom"/>
              <a:pathLst>
                <a:path w="11191875" h="1581150">
                  <a:moveTo>
                    <a:pt x="11191569" y="1014167"/>
                  </a:moveTo>
                  <a:lnTo>
                    <a:pt x="11184556" y="1093806"/>
                  </a:lnTo>
                  <a:lnTo>
                    <a:pt x="11175275" y="1139185"/>
                  </a:lnTo>
                  <a:lnTo>
                    <a:pt x="11162541" y="1183204"/>
                  </a:lnTo>
                  <a:lnTo>
                    <a:pt x="11146503" y="1225714"/>
                  </a:lnTo>
                  <a:lnTo>
                    <a:pt x="11127311" y="1266564"/>
                  </a:lnTo>
                  <a:lnTo>
                    <a:pt x="11105115" y="1305607"/>
                  </a:lnTo>
                  <a:lnTo>
                    <a:pt x="11080063" y="1342691"/>
                  </a:lnTo>
                  <a:lnTo>
                    <a:pt x="11052306" y="1377668"/>
                  </a:lnTo>
                  <a:lnTo>
                    <a:pt x="11021992" y="1410387"/>
                  </a:lnTo>
                  <a:lnTo>
                    <a:pt x="10989272" y="1440701"/>
                  </a:lnTo>
                  <a:lnTo>
                    <a:pt x="10954296" y="1468458"/>
                  </a:lnTo>
                  <a:lnTo>
                    <a:pt x="10917211" y="1493509"/>
                  </a:lnTo>
                  <a:lnTo>
                    <a:pt x="10878169" y="1515706"/>
                  </a:lnTo>
                  <a:lnTo>
                    <a:pt x="10837318" y="1534898"/>
                  </a:lnTo>
                  <a:lnTo>
                    <a:pt x="10794809" y="1550935"/>
                  </a:lnTo>
                  <a:lnTo>
                    <a:pt x="10750790" y="1563669"/>
                  </a:lnTo>
                  <a:lnTo>
                    <a:pt x="10705411" y="1572950"/>
                  </a:lnTo>
                  <a:lnTo>
                    <a:pt x="10658821" y="1578628"/>
                  </a:lnTo>
                  <a:lnTo>
                    <a:pt x="10611171" y="1580554"/>
                  </a:lnTo>
                  <a:lnTo>
                    <a:pt x="580987" y="1580554"/>
                  </a:lnTo>
                  <a:lnTo>
                    <a:pt x="533337" y="1578628"/>
                  </a:lnTo>
                  <a:lnTo>
                    <a:pt x="486747" y="1572950"/>
                  </a:lnTo>
                  <a:lnTo>
                    <a:pt x="441369" y="1563669"/>
                  </a:lnTo>
                  <a:lnTo>
                    <a:pt x="397350" y="1550935"/>
                  </a:lnTo>
                  <a:lnTo>
                    <a:pt x="354840" y="1534897"/>
                  </a:lnTo>
                  <a:lnTo>
                    <a:pt x="313990" y="1515705"/>
                  </a:lnTo>
                  <a:lnTo>
                    <a:pt x="274947" y="1493509"/>
                  </a:lnTo>
                  <a:lnTo>
                    <a:pt x="237863" y="1468457"/>
                  </a:lnTo>
                  <a:lnTo>
                    <a:pt x="202886" y="1440700"/>
                  </a:lnTo>
                  <a:lnTo>
                    <a:pt x="170167" y="1410387"/>
                  </a:lnTo>
                  <a:lnTo>
                    <a:pt x="139853" y="1377667"/>
                  </a:lnTo>
                  <a:lnTo>
                    <a:pt x="112096" y="1342690"/>
                  </a:lnTo>
                  <a:lnTo>
                    <a:pt x="87045" y="1305606"/>
                  </a:lnTo>
                  <a:lnTo>
                    <a:pt x="64848" y="1266564"/>
                  </a:lnTo>
                  <a:lnTo>
                    <a:pt x="45656" y="1225713"/>
                  </a:lnTo>
                  <a:lnTo>
                    <a:pt x="29619" y="1183204"/>
                  </a:lnTo>
                  <a:lnTo>
                    <a:pt x="16885" y="1139185"/>
                  </a:lnTo>
                  <a:lnTo>
                    <a:pt x="7604" y="1093806"/>
                  </a:lnTo>
                  <a:lnTo>
                    <a:pt x="1925" y="1047217"/>
                  </a:lnTo>
                  <a:lnTo>
                    <a:pt x="0" y="999567"/>
                  </a:lnTo>
                  <a:lnTo>
                    <a:pt x="0" y="580987"/>
                  </a:lnTo>
                  <a:lnTo>
                    <a:pt x="1925" y="533337"/>
                  </a:lnTo>
                  <a:lnTo>
                    <a:pt x="7604" y="486747"/>
                  </a:lnTo>
                  <a:lnTo>
                    <a:pt x="16885" y="441369"/>
                  </a:lnTo>
                  <a:lnTo>
                    <a:pt x="29619" y="397350"/>
                  </a:lnTo>
                  <a:lnTo>
                    <a:pt x="45656" y="354840"/>
                  </a:lnTo>
                  <a:lnTo>
                    <a:pt x="64848" y="313990"/>
                  </a:lnTo>
                  <a:lnTo>
                    <a:pt x="87045" y="274947"/>
                  </a:lnTo>
                  <a:lnTo>
                    <a:pt x="112096" y="237863"/>
                  </a:lnTo>
                  <a:lnTo>
                    <a:pt x="139853" y="202886"/>
                  </a:lnTo>
                  <a:lnTo>
                    <a:pt x="170167" y="170167"/>
                  </a:lnTo>
                  <a:lnTo>
                    <a:pt x="202886" y="139853"/>
                  </a:lnTo>
                  <a:lnTo>
                    <a:pt x="237863" y="112096"/>
                  </a:lnTo>
                  <a:lnTo>
                    <a:pt x="274947" y="87045"/>
                  </a:lnTo>
                  <a:lnTo>
                    <a:pt x="313990" y="64848"/>
                  </a:lnTo>
                  <a:lnTo>
                    <a:pt x="354840" y="45656"/>
                  </a:lnTo>
                  <a:lnTo>
                    <a:pt x="397350" y="29619"/>
                  </a:lnTo>
                  <a:lnTo>
                    <a:pt x="441369" y="16885"/>
                  </a:lnTo>
                  <a:lnTo>
                    <a:pt x="486747" y="7604"/>
                  </a:lnTo>
                  <a:lnTo>
                    <a:pt x="533337" y="1925"/>
                  </a:lnTo>
                  <a:lnTo>
                    <a:pt x="580987" y="0"/>
                  </a:lnTo>
                  <a:lnTo>
                    <a:pt x="10611171" y="0"/>
                  </a:lnTo>
                  <a:lnTo>
                    <a:pt x="10658821" y="1925"/>
                  </a:lnTo>
                  <a:lnTo>
                    <a:pt x="10705411" y="7603"/>
                  </a:lnTo>
                  <a:lnTo>
                    <a:pt x="10750790" y="16884"/>
                  </a:lnTo>
                  <a:lnTo>
                    <a:pt x="10794809" y="29618"/>
                  </a:lnTo>
                  <a:lnTo>
                    <a:pt x="10837318" y="45656"/>
                  </a:lnTo>
                  <a:lnTo>
                    <a:pt x="10878169" y="64848"/>
                  </a:lnTo>
                  <a:lnTo>
                    <a:pt x="10917211" y="87044"/>
                  </a:lnTo>
                  <a:lnTo>
                    <a:pt x="10954296" y="112096"/>
                  </a:lnTo>
                  <a:lnTo>
                    <a:pt x="10989273" y="139853"/>
                  </a:lnTo>
                  <a:lnTo>
                    <a:pt x="11021992" y="170166"/>
                  </a:lnTo>
                  <a:lnTo>
                    <a:pt x="11052306" y="202886"/>
                  </a:lnTo>
                  <a:lnTo>
                    <a:pt x="11080063" y="237863"/>
                  </a:lnTo>
                  <a:lnTo>
                    <a:pt x="11105115" y="274947"/>
                  </a:lnTo>
                  <a:lnTo>
                    <a:pt x="11127311" y="313989"/>
                  </a:lnTo>
                  <a:lnTo>
                    <a:pt x="11146503" y="354840"/>
                  </a:lnTo>
                  <a:lnTo>
                    <a:pt x="11162541" y="397349"/>
                  </a:lnTo>
                  <a:lnTo>
                    <a:pt x="11175275" y="441368"/>
                  </a:lnTo>
                  <a:lnTo>
                    <a:pt x="11184556" y="486747"/>
                  </a:lnTo>
                  <a:lnTo>
                    <a:pt x="11190234" y="533337"/>
                  </a:lnTo>
                  <a:lnTo>
                    <a:pt x="11191569" y="566387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5" name="object 43"/>
          <p:cNvSpPr/>
          <p:nvPr/>
        </p:nvSpPr>
        <p:spPr>
          <a:xfrm>
            <a:off x="3966480" y="8510040"/>
            <a:ext cx="10353960" cy="96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 anchor="t">
            <a:spAutoFit/>
          </a:bodyPr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b="0" lang="en-US" sz="1950" spc="282" strike="noStrike">
                <a:solidFill>
                  <a:srgbClr val="ffffff"/>
                </a:solidFill>
                <a:latin typeface="Times New Roman"/>
              </a:rPr>
              <a:t>🚀</a:t>
            </a:r>
            <a:r>
              <a:rPr b="0" lang="en-US" sz="1950" spc="-126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1750" spc="-60" strike="noStrike">
                <a:solidFill>
                  <a:srgbClr val="ffffff"/>
                </a:solidFill>
                <a:latin typeface="Verdana"/>
              </a:rPr>
              <a:t>Outcome: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  <a:p>
            <a:pPr marL="12600" algn="ctr">
              <a:lnSpc>
                <a:spcPts val="2401"/>
              </a:lnSpc>
              <a:spcBef>
                <a:spcPts val="60"/>
              </a:spcBef>
            </a:pP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By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end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6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0" strike="noStrike">
                <a:solidFill>
                  <a:srgbClr val="ffffff"/>
                </a:solidFill>
                <a:latin typeface="Verdana"/>
              </a:rPr>
              <a:t>2025,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SeekDeep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will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86" strike="noStrike">
                <a:solidFill>
                  <a:srgbClr val="ffffff"/>
                </a:solidFill>
                <a:latin typeface="Verdana"/>
              </a:rPr>
              <a:t>become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57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fully-</a:t>
            </a:r>
            <a:r>
              <a:rPr b="0" lang="en-US" sz="1750" spc="-72" strike="noStrike">
                <a:solidFill>
                  <a:srgbClr val="ffffff"/>
                </a:solidFill>
                <a:latin typeface="Verdana"/>
              </a:rPr>
              <a:t>fledged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1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powered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platform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17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automated</a:t>
            </a:r>
            <a:r>
              <a:rPr b="0" lang="en-US" sz="175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customer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acquisition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37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through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0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40" strike="noStrike">
                <a:solidFill>
                  <a:srgbClr val="ffffff"/>
                </a:solidFill>
                <a:latin typeface="Verdana"/>
              </a:rPr>
              <a:t>networks,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featuring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integrations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11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06" strike="noStrike">
                <a:solidFill>
                  <a:srgbClr val="ffffff"/>
                </a:solidFill>
                <a:latin typeface="Verdana"/>
              </a:rPr>
              <a:t>advanced</a:t>
            </a:r>
            <a:r>
              <a:rPr b="0" lang="en-US" sz="17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97" strike="noStrike">
                <a:solidFill>
                  <a:srgbClr val="ffffff"/>
                </a:solidFill>
                <a:latin typeface="Verdana"/>
              </a:rPr>
              <a:t>interaction</a:t>
            </a:r>
            <a:r>
              <a:rPr b="0" lang="en-US" sz="175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1750" spc="-12" strike="noStrike">
                <a:solidFill>
                  <a:srgbClr val="ffffff"/>
                </a:solidFill>
                <a:latin typeface="Verdana"/>
              </a:rPr>
              <a:t>scenarios.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6" name="object 44"/>
          <p:cNvGrpSpPr/>
          <p:nvPr/>
        </p:nvGrpSpPr>
        <p:grpSpPr>
          <a:xfrm>
            <a:off x="13047120" y="4689360"/>
            <a:ext cx="1078200" cy="608400"/>
            <a:chOff x="13047120" y="4689360"/>
            <a:chExt cx="1078200" cy="608400"/>
          </a:xfrm>
        </p:grpSpPr>
        <p:sp>
          <p:nvSpPr>
            <p:cNvPr id="327" name="object 45"/>
            <p:cNvSpPr/>
            <p:nvPr/>
          </p:nvSpPr>
          <p:spPr>
            <a:xfrm>
              <a:off x="13655160" y="4986360"/>
              <a:ext cx="470160" cy="5400"/>
            </a:xfrm>
            <a:custGeom>
              <a:avLst/>
              <a:gdLst>
                <a:gd name="textAreaLeft" fmla="*/ 0 w 470160"/>
                <a:gd name="textAreaRight" fmla="*/ 471240 w 47016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471169" h="6350">
                  <a:moveTo>
                    <a:pt x="0" y="5796"/>
                  </a:moveTo>
                  <a:lnTo>
                    <a:pt x="470916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28" name="object 46" descr=""/>
            <p:cNvPicPr/>
            <p:nvPr/>
          </p:nvPicPr>
          <p:blipFill>
            <a:blip r:embed="rId25"/>
            <a:stretch/>
          </p:blipFill>
          <p:spPr>
            <a:xfrm>
              <a:off x="13047120" y="4689360"/>
              <a:ext cx="608400" cy="6084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object 2"/>
          <p:cNvGrpSpPr/>
          <p:nvPr/>
        </p:nvGrpSpPr>
        <p:grpSpPr>
          <a:xfrm>
            <a:off x="7363800" y="28800"/>
            <a:ext cx="10923120" cy="10222560"/>
            <a:chOff x="7363800" y="28800"/>
            <a:chExt cx="10923120" cy="10222560"/>
          </a:xfrm>
        </p:grpSpPr>
        <p:pic>
          <p:nvPicPr>
            <p:cNvPr id="330" name="object 3" descr=""/>
            <p:cNvPicPr/>
            <p:nvPr/>
          </p:nvPicPr>
          <p:blipFill>
            <a:blip r:embed="rId1"/>
            <a:stretch/>
          </p:blipFill>
          <p:spPr>
            <a:xfrm>
              <a:off x="8318160" y="28800"/>
              <a:ext cx="9968760" cy="1022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1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2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3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4" name="object 7"/>
            <p:cNvSpPr/>
            <p:nvPr/>
          </p:nvSpPr>
          <p:spPr>
            <a:xfrm>
              <a:off x="7363800" y="3800160"/>
              <a:ext cx="8863560" cy="3999600"/>
            </a:xfrm>
            <a:custGeom>
              <a:avLst/>
              <a:gdLst>
                <a:gd name="textAreaLeft" fmla="*/ 0 w 8863560"/>
                <a:gd name="textAreaRight" fmla="*/ 8864640 w 8863560"/>
                <a:gd name="textAreaTop" fmla="*/ 0 h 3999600"/>
                <a:gd name="textAreaBottom" fmla="*/ 4000680 h 3999600"/>
              </a:gdLst>
              <a:ahLst/>
              <a:rect l="textAreaLeft" t="textAreaTop" r="textAreaRight" b="textAreaBottom"/>
              <a:pathLst>
                <a:path w="8864600" h="4000500">
                  <a:moveTo>
                    <a:pt x="527263" y="4000499"/>
                  </a:moveTo>
                  <a:lnTo>
                    <a:pt x="486775" y="3995565"/>
                  </a:lnTo>
                  <a:lnTo>
                    <a:pt x="441394" y="3986283"/>
                  </a:lnTo>
                  <a:lnTo>
                    <a:pt x="397372" y="3973548"/>
                  </a:lnTo>
                  <a:lnTo>
                    <a:pt x="354860" y="3957510"/>
                  </a:lnTo>
                  <a:lnTo>
                    <a:pt x="314008" y="3938317"/>
                  </a:lnTo>
                  <a:lnTo>
                    <a:pt x="274963" y="3916119"/>
                  </a:lnTo>
                  <a:lnTo>
                    <a:pt x="237877" y="3891066"/>
                  </a:lnTo>
                  <a:lnTo>
                    <a:pt x="202898" y="3863307"/>
                  </a:lnTo>
                  <a:lnTo>
                    <a:pt x="170176" y="3832992"/>
                  </a:lnTo>
                  <a:lnTo>
                    <a:pt x="139861" y="3800271"/>
                  </a:lnTo>
                  <a:lnTo>
                    <a:pt x="112103" y="3765292"/>
                  </a:lnTo>
                  <a:lnTo>
                    <a:pt x="87050" y="3728205"/>
                  </a:lnTo>
                  <a:lnTo>
                    <a:pt x="64852" y="3689161"/>
                  </a:lnTo>
                  <a:lnTo>
                    <a:pt x="45659" y="3648308"/>
                  </a:lnTo>
                  <a:lnTo>
                    <a:pt x="29620" y="3605796"/>
                  </a:lnTo>
                  <a:lnTo>
                    <a:pt x="16885" y="3561775"/>
                  </a:lnTo>
                  <a:lnTo>
                    <a:pt x="7604" y="3516393"/>
                  </a:lnTo>
                  <a:lnTo>
                    <a:pt x="1926" y="3469801"/>
                  </a:lnTo>
                  <a:lnTo>
                    <a:pt x="0" y="3422148"/>
                  </a:lnTo>
                  <a:lnTo>
                    <a:pt x="0" y="581028"/>
                  </a:lnTo>
                  <a:lnTo>
                    <a:pt x="1926" y="533376"/>
                  </a:lnTo>
                  <a:lnTo>
                    <a:pt x="7604" y="486784"/>
                  </a:lnTo>
                  <a:lnTo>
                    <a:pt x="16886" y="441403"/>
                  </a:lnTo>
                  <a:lnTo>
                    <a:pt x="29620" y="397381"/>
                  </a:lnTo>
                  <a:lnTo>
                    <a:pt x="45659" y="354869"/>
                  </a:lnTo>
                  <a:lnTo>
                    <a:pt x="64852" y="314016"/>
                  </a:lnTo>
                  <a:lnTo>
                    <a:pt x="87050" y="274972"/>
                  </a:lnTo>
                  <a:lnTo>
                    <a:pt x="112103" y="237885"/>
                  </a:lnTo>
                  <a:lnTo>
                    <a:pt x="139862" y="202907"/>
                  </a:lnTo>
                  <a:lnTo>
                    <a:pt x="170176" y="170185"/>
                  </a:lnTo>
                  <a:lnTo>
                    <a:pt x="202898" y="139870"/>
                  </a:lnTo>
                  <a:lnTo>
                    <a:pt x="237877" y="112111"/>
                  </a:lnTo>
                  <a:lnTo>
                    <a:pt x="274963" y="87058"/>
                  </a:lnTo>
                  <a:lnTo>
                    <a:pt x="314008" y="64861"/>
                  </a:lnTo>
                  <a:lnTo>
                    <a:pt x="354861" y="45668"/>
                  </a:lnTo>
                  <a:lnTo>
                    <a:pt x="397373" y="29629"/>
                  </a:lnTo>
                  <a:lnTo>
                    <a:pt x="441394" y="16894"/>
                  </a:lnTo>
                  <a:lnTo>
                    <a:pt x="486775" y="7613"/>
                  </a:lnTo>
                  <a:lnTo>
                    <a:pt x="533367" y="1934"/>
                  </a:lnTo>
                  <a:lnTo>
                    <a:pt x="581020" y="0"/>
                  </a:lnTo>
                  <a:lnTo>
                    <a:pt x="8283479" y="0"/>
                  </a:lnTo>
                  <a:lnTo>
                    <a:pt x="8331132" y="1934"/>
                  </a:lnTo>
                  <a:lnTo>
                    <a:pt x="8377723" y="7613"/>
                  </a:lnTo>
                  <a:lnTo>
                    <a:pt x="8423105" y="16894"/>
                  </a:lnTo>
                  <a:lnTo>
                    <a:pt x="8467126" y="29629"/>
                  </a:lnTo>
                  <a:lnTo>
                    <a:pt x="8509638" y="45667"/>
                  </a:lnTo>
                  <a:lnTo>
                    <a:pt x="8550491" y="64860"/>
                  </a:lnTo>
                  <a:lnTo>
                    <a:pt x="8589535" y="87058"/>
                  </a:lnTo>
                  <a:lnTo>
                    <a:pt x="8626622" y="112111"/>
                  </a:lnTo>
                  <a:lnTo>
                    <a:pt x="8661600" y="139870"/>
                  </a:lnTo>
                  <a:lnTo>
                    <a:pt x="8694322" y="170185"/>
                  </a:lnTo>
                  <a:lnTo>
                    <a:pt x="8724637" y="202907"/>
                  </a:lnTo>
                  <a:lnTo>
                    <a:pt x="8752396" y="237885"/>
                  </a:lnTo>
                  <a:lnTo>
                    <a:pt x="8777449" y="274972"/>
                  </a:lnTo>
                  <a:lnTo>
                    <a:pt x="8799646" y="314016"/>
                  </a:lnTo>
                  <a:lnTo>
                    <a:pt x="8818839" y="354869"/>
                  </a:lnTo>
                  <a:lnTo>
                    <a:pt x="8834878" y="397381"/>
                  </a:lnTo>
                  <a:lnTo>
                    <a:pt x="8847613" y="441402"/>
                  </a:lnTo>
                  <a:lnTo>
                    <a:pt x="8856894" y="486784"/>
                  </a:lnTo>
                  <a:lnTo>
                    <a:pt x="8862573" y="533376"/>
                  </a:lnTo>
                  <a:lnTo>
                    <a:pt x="8864499" y="581028"/>
                  </a:lnTo>
                  <a:lnTo>
                    <a:pt x="8864499" y="3422148"/>
                  </a:lnTo>
                  <a:lnTo>
                    <a:pt x="8862573" y="3469801"/>
                  </a:lnTo>
                  <a:lnTo>
                    <a:pt x="8856894" y="3516393"/>
                  </a:lnTo>
                  <a:lnTo>
                    <a:pt x="8847613" y="3561775"/>
                  </a:lnTo>
                  <a:lnTo>
                    <a:pt x="8834878" y="3605796"/>
                  </a:lnTo>
                  <a:lnTo>
                    <a:pt x="8818839" y="3648308"/>
                  </a:lnTo>
                  <a:lnTo>
                    <a:pt x="8799646" y="3689161"/>
                  </a:lnTo>
                  <a:lnTo>
                    <a:pt x="8777449" y="3728206"/>
                  </a:lnTo>
                  <a:lnTo>
                    <a:pt x="8752396" y="3765292"/>
                  </a:lnTo>
                  <a:lnTo>
                    <a:pt x="8724637" y="3800271"/>
                  </a:lnTo>
                  <a:lnTo>
                    <a:pt x="8694322" y="3832992"/>
                  </a:lnTo>
                  <a:lnTo>
                    <a:pt x="8661600" y="3863307"/>
                  </a:lnTo>
                  <a:lnTo>
                    <a:pt x="8626622" y="3891066"/>
                  </a:lnTo>
                  <a:lnTo>
                    <a:pt x="8589535" y="3916119"/>
                  </a:lnTo>
                  <a:lnTo>
                    <a:pt x="8550491" y="3938317"/>
                  </a:lnTo>
                  <a:lnTo>
                    <a:pt x="8509638" y="3957510"/>
                  </a:lnTo>
                  <a:lnTo>
                    <a:pt x="8467126" y="3973548"/>
                  </a:lnTo>
                  <a:lnTo>
                    <a:pt x="8423105" y="3986283"/>
                  </a:lnTo>
                  <a:lnTo>
                    <a:pt x="8377723" y="3995565"/>
                  </a:lnTo>
                  <a:lnTo>
                    <a:pt x="8337236" y="4000499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5" name="object 8" descr=""/>
            <p:cNvPicPr/>
            <p:nvPr/>
          </p:nvPicPr>
          <p:blipFill>
            <a:blip r:embed="rId3"/>
            <a:stretch/>
          </p:blipFill>
          <p:spPr>
            <a:xfrm>
              <a:off x="16715520" y="5840640"/>
              <a:ext cx="1571400" cy="2170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36" name="object 9" descr=""/>
          <p:cNvPicPr/>
          <p:nvPr/>
        </p:nvPicPr>
        <p:blipFill>
          <a:blip r:embed="rId4"/>
          <a:stretch/>
        </p:blipFill>
        <p:spPr>
          <a:xfrm>
            <a:off x="0" y="3003840"/>
            <a:ext cx="1743120" cy="2170440"/>
          </a:xfrm>
          <a:prstGeom prst="rect">
            <a:avLst/>
          </a:prstGeom>
          <a:ln w="0">
            <a:noFill/>
          </a:ln>
        </p:spPr>
      </p:pic>
      <p:grpSp>
        <p:nvGrpSpPr>
          <p:cNvPr id="337" name="object 10"/>
          <p:cNvGrpSpPr/>
          <p:nvPr/>
        </p:nvGrpSpPr>
        <p:grpSpPr>
          <a:xfrm>
            <a:off x="2084760" y="862560"/>
            <a:ext cx="10511280" cy="7612920"/>
            <a:chOff x="2084760" y="862560"/>
            <a:chExt cx="10511280" cy="7612920"/>
          </a:xfrm>
        </p:grpSpPr>
        <p:sp>
          <p:nvSpPr>
            <p:cNvPr id="338" name="object 11"/>
            <p:cNvSpPr/>
            <p:nvPr/>
          </p:nvSpPr>
          <p:spPr>
            <a:xfrm>
              <a:off x="5842800" y="5669280"/>
              <a:ext cx="1520280" cy="360"/>
            </a:xfrm>
            <a:custGeom>
              <a:avLst/>
              <a:gdLst>
                <a:gd name="textAreaLeft" fmla="*/ 0 w 1520280"/>
                <a:gd name="textAreaRight" fmla="*/ 1521360 w 152028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1521459" h="0">
                  <a:moveTo>
                    <a:pt x="0" y="0"/>
                  </a:moveTo>
                  <a:lnTo>
                    <a:pt x="1520948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9" name="object 12" descr=""/>
            <p:cNvPicPr/>
            <p:nvPr/>
          </p:nvPicPr>
          <p:blipFill>
            <a:blip r:embed="rId5"/>
            <a:stretch/>
          </p:blipFill>
          <p:spPr>
            <a:xfrm>
              <a:off x="7059600" y="5363280"/>
              <a:ext cx="608400" cy="608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0" name="object 13" descr=""/>
            <p:cNvPicPr/>
            <p:nvPr/>
          </p:nvPicPr>
          <p:blipFill>
            <a:blip r:embed="rId6"/>
            <a:stretch/>
          </p:blipFill>
          <p:spPr>
            <a:xfrm>
              <a:off x="2401920" y="3171240"/>
              <a:ext cx="3799440" cy="5304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1" name="object 14" descr=""/>
            <p:cNvPicPr/>
            <p:nvPr/>
          </p:nvPicPr>
          <p:blipFill>
            <a:blip r:embed="rId7"/>
            <a:stretch/>
          </p:blipFill>
          <p:spPr>
            <a:xfrm>
              <a:off x="5507640" y="862560"/>
              <a:ext cx="7088400" cy="251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object 15" descr=""/>
            <p:cNvPicPr/>
            <p:nvPr/>
          </p:nvPicPr>
          <p:blipFill>
            <a:blip r:embed="rId8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3" name="object 16"/>
          <p:cNvSpPr/>
          <p:nvPr/>
        </p:nvSpPr>
        <p:spPr>
          <a:xfrm>
            <a:off x="7999200" y="4401360"/>
            <a:ext cx="7524360" cy="21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Seeking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funding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scale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capabilities,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expand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to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global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markets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(EU,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US,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Asia),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integrate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more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platforms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(Facebook,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Twitter,</a:t>
            </a:r>
            <a:r>
              <a:rPr b="0" lang="en-US" sz="2450" spc="-265" strike="noStrike">
                <a:solidFill>
                  <a:srgbClr val="ffffff"/>
                </a:solidFill>
                <a:latin typeface="Verdana"/>
              </a:rPr>
              <a:t> Reddit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5" strike="noStrike">
                <a:solidFill>
                  <a:srgbClr val="ffffff"/>
                </a:solidFill>
                <a:latin typeface="Verdana"/>
              </a:rPr>
              <a:t>etc.).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379"/>
              </a:lnSpc>
              <a:spcBef>
                <a:spcPts val="96"/>
              </a:spcBef>
            </a:pP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3379"/>
              </a:lnSpc>
              <a:spcBef>
                <a:spcPts val="96"/>
              </a:spcBef>
            </a:pPr>
            <a:r>
              <a:rPr b="0" lang="en-US" sz="2750" spc="401" strike="noStrike">
                <a:solidFill>
                  <a:srgbClr val="ffffff"/>
                </a:solidFill>
                <a:latin typeface="Times New Roman"/>
              </a:rPr>
              <a:t>🚀</a:t>
            </a:r>
            <a:r>
              <a:rPr b="0" lang="en-US" sz="2750" spc="-140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We’re raising pre-seed round of $100.000 for 20%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object 17" descr=""/>
          <p:cNvPicPr/>
          <p:nvPr/>
        </p:nvPicPr>
        <p:blipFill>
          <a:blip r:embed="rId9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sp>
        <p:nvSpPr>
          <p:cNvPr id="345" name="object 18"/>
          <p:cNvSpPr/>
          <p:nvPr/>
        </p:nvSpPr>
        <p:spPr>
          <a:xfrm>
            <a:off x="2151000" y="8860680"/>
            <a:ext cx="503640" cy="503640"/>
          </a:xfrm>
          <a:custGeom>
            <a:avLst/>
            <a:gdLst>
              <a:gd name="textAreaLeft" fmla="*/ 0 w 503640"/>
              <a:gd name="textAreaRight" fmla="*/ 504720 w 503640"/>
              <a:gd name="textAreaTop" fmla="*/ 0 h 503640"/>
              <a:gd name="textAreaBottom" fmla="*/ 504720 h 503640"/>
            </a:gdLst>
            <a:ahLst/>
            <a:rect l="textAreaLeft" t="textAreaTop" r="textAreaRight" b="textAreaBottom"/>
            <a:pathLst>
              <a:path w="504825" h="504825">
                <a:moveTo>
                  <a:pt x="252412" y="504824"/>
                </a:moveTo>
                <a:lnTo>
                  <a:pt x="207033" y="500759"/>
                </a:lnTo>
                <a:lnTo>
                  <a:pt x="164325" y="489036"/>
                </a:lnTo>
                <a:lnTo>
                  <a:pt x="125002" y="470369"/>
                </a:lnTo>
                <a:lnTo>
                  <a:pt x="89774" y="445470"/>
                </a:lnTo>
                <a:lnTo>
                  <a:pt x="59354" y="415050"/>
                </a:lnTo>
                <a:lnTo>
                  <a:pt x="34960" y="380537"/>
                </a:lnTo>
                <a:lnTo>
                  <a:pt x="15788" y="340499"/>
                </a:lnTo>
                <a:lnTo>
                  <a:pt x="4132" y="298034"/>
                </a:lnTo>
                <a:lnTo>
                  <a:pt x="0" y="252412"/>
                </a:lnTo>
                <a:lnTo>
                  <a:pt x="4065" y="207033"/>
                </a:lnTo>
                <a:lnTo>
                  <a:pt x="15788" y="164325"/>
                </a:lnTo>
                <a:lnTo>
                  <a:pt x="34455" y="125002"/>
                </a:lnTo>
                <a:lnTo>
                  <a:pt x="59354" y="89774"/>
                </a:lnTo>
                <a:lnTo>
                  <a:pt x="89774" y="59354"/>
                </a:lnTo>
                <a:lnTo>
                  <a:pt x="125002" y="34455"/>
                </a:lnTo>
                <a:lnTo>
                  <a:pt x="164325" y="15788"/>
                </a:lnTo>
                <a:lnTo>
                  <a:pt x="207033" y="4065"/>
                </a:lnTo>
                <a:lnTo>
                  <a:pt x="252412" y="0"/>
                </a:lnTo>
                <a:lnTo>
                  <a:pt x="297791" y="4065"/>
                </a:lnTo>
                <a:lnTo>
                  <a:pt x="340499" y="15788"/>
                </a:lnTo>
                <a:lnTo>
                  <a:pt x="379822" y="34455"/>
                </a:lnTo>
                <a:lnTo>
                  <a:pt x="415050" y="59354"/>
                </a:lnTo>
                <a:lnTo>
                  <a:pt x="445470" y="89774"/>
                </a:lnTo>
                <a:lnTo>
                  <a:pt x="468580" y="122470"/>
                </a:lnTo>
                <a:lnTo>
                  <a:pt x="147509" y="122470"/>
                </a:lnTo>
                <a:lnTo>
                  <a:pt x="139432" y="126105"/>
                </a:lnTo>
                <a:lnTo>
                  <a:pt x="133677" y="132365"/>
                </a:lnTo>
                <a:lnTo>
                  <a:pt x="128629" y="138019"/>
                </a:lnTo>
                <a:lnTo>
                  <a:pt x="125802" y="145288"/>
                </a:lnTo>
                <a:lnTo>
                  <a:pt x="125903" y="155587"/>
                </a:lnTo>
                <a:lnTo>
                  <a:pt x="133652" y="198446"/>
                </a:lnTo>
                <a:lnTo>
                  <a:pt x="148822" y="239186"/>
                </a:lnTo>
                <a:lnTo>
                  <a:pt x="170163" y="275748"/>
                </a:lnTo>
                <a:lnTo>
                  <a:pt x="197487" y="308145"/>
                </a:lnTo>
                <a:lnTo>
                  <a:pt x="229922" y="335430"/>
                </a:lnTo>
                <a:lnTo>
                  <a:pt x="266446" y="356810"/>
                </a:lnTo>
                <a:lnTo>
                  <a:pt x="307223" y="371942"/>
                </a:lnTo>
                <a:lnTo>
                  <a:pt x="350045" y="379729"/>
                </a:lnTo>
                <a:lnTo>
                  <a:pt x="358526" y="380537"/>
                </a:lnTo>
                <a:lnTo>
                  <a:pt x="469864" y="380537"/>
                </a:lnTo>
                <a:lnTo>
                  <a:pt x="445470" y="415050"/>
                </a:lnTo>
                <a:lnTo>
                  <a:pt x="415050" y="445470"/>
                </a:lnTo>
                <a:lnTo>
                  <a:pt x="379822" y="470369"/>
                </a:lnTo>
                <a:lnTo>
                  <a:pt x="340499" y="489036"/>
                </a:lnTo>
                <a:lnTo>
                  <a:pt x="297791" y="500759"/>
                </a:lnTo>
                <a:lnTo>
                  <a:pt x="252412" y="504824"/>
                </a:lnTo>
                <a:close/>
              </a:path>
              <a:path w="504825" h="504825">
                <a:moveTo>
                  <a:pt x="283105" y="297442"/>
                </a:moveTo>
                <a:lnTo>
                  <a:pt x="260522" y="282867"/>
                </a:lnTo>
                <a:lnTo>
                  <a:pt x="240258" y="265272"/>
                </a:lnTo>
                <a:lnTo>
                  <a:pt x="222664" y="245008"/>
                </a:lnTo>
                <a:lnTo>
                  <a:pt x="208088" y="222425"/>
                </a:lnTo>
                <a:lnTo>
                  <a:pt x="224546" y="205968"/>
                </a:lnTo>
                <a:lnTo>
                  <a:pt x="229504" y="199432"/>
                </a:lnTo>
                <a:lnTo>
                  <a:pt x="232484" y="191921"/>
                </a:lnTo>
                <a:lnTo>
                  <a:pt x="233363" y="183861"/>
                </a:lnTo>
                <a:lnTo>
                  <a:pt x="232017" y="175679"/>
                </a:lnTo>
                <a:lnTo>
                  <a:pt x="230200" y="169188"/>
                </a:lnTo>
                <a:lnTo>
                  <a:pt x="228685" y="162604"/>
                </a:lnTo>
                <a:lnTo>
                  <a:pt x="227474" y="155943"/>
                </a:lnTo>
                <a:lnTo>
                  <a:pt x="226565" y="149226"/>
                </a:lnTo>
                <a:lnTo>
                  <a:pt x="223328" y="138613"/>
                </a:lnTo>
                <a:lnTo>
                  <a:pt x="216721" y="130131"/>
                </a:lnTo>
                <a:lnTo>
                  <a:pt x="207539" y="124507"/>
                </a:lnTo>
                <a:lnTo>
                  <a:pt x="196578" y="122470"/>
                </a:lnTo>
                <a:lnTo>
                  <a:pt x="468580" y="122470"/>
                </a:lnTo>
                <a:lnTo>
                  <a:pt x="470369" y="125002"/>
                </a:lnTo>
                <a:lnTo>
                  <a:pt x="489036" y="164325"/>
                </a:lnTo>
                <a:lnTo>
                  <a:pt x="500759" y="207033"/>
                </a:lnTo>
                <a:lnTo>
                  <a:pt x="504824" y="252412"/>
                </a:lnTo>
                <a:lnTo>
                  <a:pt x="503054" y="272168"/>
                </a:lnTo>
                <a:lnTo>
                  <a:pt x="321669" y="272168"/>
                </a:lnTo>
                <a:lnTo>
                  <a:pt x="313609" y="273047"/>
                </a:lnTo>
                <a:lnTo>
                  <a:pt x="306099" y="276027"/>
                </a:lnTo>
                <a:lnTo>
                  <a:pt x="299563" y="280985"/>
                </a:lnTo>
                <a:lnTo>
                  <a:pt x="283105" y="297442"/>
                </a:lnTo>
                <a:close/>
              </a:path>
              <a:path w="504825" h="504825">
                <a:moveTo>
                  <a:pt x="469864" y="380537"/>
                </a:moveTo>
                <a:lnTo>
                  <a:pt x="358526" y="380537"/>
                </a:lnTo>
                <a:lnTo>
                  <a:pt x="367007" y="377710"/>
                </a:lnTo>
                <a:lnTo>
                  <a:pt x="379527" y="366200"/>
                </a:lnTo>
                <a:lnTo>
                  <a:pt x="383162" y="358122"/>
                </a:lnTo>
                <a:lnTo>
                  <a:pt x="383061" y="308952"/>
                </a:lnTo>
                <a:lnTo>
                  <a:pt x="381024" y="298034"/>
                </a:lnTo>
                <a:lnTo>
                  <a:pt x="375400" y="288848"/>
                </a:lnTo>
                <a:lnTo>
                  <a:pt x="366917" y="282217"/>
                </a:lnTo>
                <a:lnTo>
                  <a:pt x="356305" y="278966"/>
                </a:lnTo>
                <a:lnTo>
                  <a:pt x="349588" y="278057"/>
                </a:lnTo>
                <a:lnTo>
                  <a:pt x="342927" y="276846"/>
                </a:lnTo>
                <a:lnTo>
                  <a:pt x="336342" y="275331"/>
                </a:lnTo>
                <a:lnTo>
                  <a:pt x="329852" y="273514"/>
                </a:lnTo>
                <a:lnTo>
                  <a:pt x="321669" y="272168"/>
                </a:lnTo>
                <a:lnTo>
                  <a:pt x="503054" y="272168"/>
                </a:lnTo>
                <a:lnTo>
                  <a:pt x="500790" y="297442"/>
                </a:lnTo>
                <a:lnTo>
                  <a:pt x="500692" y="298034"/>
                </a:lnTo>
                <a:lnTo>
                  <a:pt x="489036" y="340499"/>
                </a:lnTo>
                <a:lnTo>
                  <a:pt x="470414" y="379729"/>
                </a:lnTo>
                <a:lnTo>
                  <a:pt x="469864" y="380537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object 19"/>
          <p:cNvSpPr/>
          <p:nvPr/>
        </p:nvSpPr>
        <p:spPr>
          <a:xfrm>
            <a:off x="6687000" y="8860680"/>
            <a:ext cx="503640" cy="503640"/>
          </a:xfrm>
          <a:custGeom>
            <a:avLst/>
            <a:gdLst>
              <a:gd name="textAreaLeft" fmla="*/ 0 w 503640"/>
              <a:gd name="textAreaRight" fmla="*/ 504720 w 503640"/>
              <a:gd name="textAreaTop" fmla="*/ 0 h 503640"/>
              <a:gd name="textAreaBottom" fmla="*/ 504720 h 503640"/>
            </a:gdLst>
            <a:ahLst/>
            <a:rect l="textAreaLeft" t="textAreaTop" r="textAreaRight" b="textAreaBottom"/>
            <a:pathLst>
              <a:path w="504825" h="504825">
                <a:moveTo>
                  <a:pt x="252412" y="504824"/>
                </a:moveTo>
                <a:lnTo>
                  <a:pt x="207033" y="500759"/>
                </a:lnTo>
                <a:lnTo>
                  <a:pt x="164325" y="489036"/>
                </a:lnTo>
                <a:lnTo>
                  <a:pt x="125002" y="470369"/>
                </a:lnTo>
                <a:lnTo>
                  <a:pt x="89774" y="445470"/>
                </a:lnTo>
                <a:lnTo>
                  <a:pt x="59354" y="415050"/>
                </a:lnTo>
                <a:lnTo>
                  <a:pt x="34455" y="379822"/>
                </a:lnTo>
                <a:lnTo>
                  <a:pt x="15788" y="340499"/>
                </a:lnTo>
                <a:lnTo>
                  <a:pt x="4065" y="297791"/>
                </a:lnTo>
                <a:lnTo>
                  <a:pt x="18" y="252614"/>
                </a:lnTo>
                <a:lnTo>
                  <a:pt x="0" y="252412"/>
                </a:lnTo>
                <a:lnTo>
                  <a:pt x="4065" y="207033"/>
                </a:lnTo>
                <a:lnTo>
                  <a:pt x="15788" y="164325"/>
                </a:lnTo>
                <a:lnTo>
                  <a:pt x="34455" y="125002"/>
                </a:lnTo>
                <a:lnTo>
                  <a:pt x="59354" y="89774"/>
                </a:lnTo>
                <a:lnTo>
                  <a:pt x="89774" y="59354"/>
                </a:lnTo>
                <a:lnTo>
                  <a:pt x="125002" y="34455"/>
                </a:lnTo>
                <a:lnTo>
                  <a:pt x="164325" y="15788"/>
                </a:lnTo>
                <a:lnTo>
                  <a:pt x="207033" y="4065"/>
                </a:lnTo>
                <a:lnTo>
                  <a:pt x="252412" y="0"/>
                </a:lnTo>
                <a:lnTo>
                  <a:pt x="297791" y="4065"/>
                </a:lnTo>
                <a:lnTo>
                  <a:pt x="340499" y="15788"/>
                </a:lnTo>
                <a:lnTo>
                  <a:pt x="379822" y="34455"/>
                </a:lnTo>
                <a:lnTo>
                  <a:pt x="415050" y="59354"/>
                </a:lnTo>
                <a:lnTo>
                  <a:pt x="445470" y="89774"/>
                </a:lnTo>
                <a:lnTo>
                  <a:pt x="470369" y="125002"/>
                </a:lnTo>
                <a:lnTo>
                  <a:pt x="482012" y="149529"/>
                </a:lnTo>
                <a:lnTo>
                  <a:pt x="105003" y="149529"/>
                </a:lnTo>
                <a:lnTo>
                  <a:pt x="103993" y="150033"/>
                </a:lnTo>
                <a:lnTo>
                  <a:pt x="104195" y="150033"/>
                </a:lnTo>
                <a:lnTo>
                  <a:pt x="103892" y="150235"/>
                </a:lnTo>
                <a:lnTo>
                  <a:pt x="103488" y="150235"/>
                </a:lnTo>
                <a:lnTo>
                  <a:pt x="132284" y="179010"/>
                </a:lnTo>
                <a:lnTo>
                  <a:pt x="99349" y="179010"/>
                </a:lnTo>
                <a:lnTo>
                  <a:pt x="99349" y="326217"/>
                </a:lnTo>
                <a:lnTo>
                  <a:pt x="132163" y="326217"/>
                </a:lnTo>
                <a:lnTo>
                  <a:pt x="103892" y="354488"/>
                </a:lnTo>
                <a:lnTo>
                  <a:pt x="103665" y="354488"/>
                </a:lnTo>
                <a:lnTo>
                  <a:pt x="105811" y="356204"/>
                </a:lnTo>
                <a:lnTo>
                  <a:pt x="108436" y="357214"/>
                </a:lnTo>
                <a:lnTo>
                  <a:pt x="481102" y="357214"/>
                </a:lnTo>
                <a:lnTo>
                  <a:pt x="470369" y="379822"/>
                </a:lnTo>
                <a:lnTo>
                  <a:pt x="445470" y="415050"/>
                </a:lnTo>
                <a:lnTo>
                  <a:pt x="415050" y="445470"/>
                </a:lnTo>
                <a:lnTo>
                  <a:pt x="379822" y="470369"/>
                </a:lnTo>
                <a:lnTo>
                  <a:pt x="340499" y="489036"/>
                </a:lnTo>
                <a:lnTo>
                  <a:pt x="297791" y="500759"/>
                </a:lnTo>
                <a:lnTo>
                  <a:pt x="252412" y="504824"/>
                </a:lnTo>
                <a:close/>
              </a:path>
              <a:path w="504825" h="504825">
                <a:moveTo>
                  <a:pt x="292091" y="296534"/>
                </a:moveTo>
                <a:lnTo>
                  <a:pt x="257662" y="296534"/>
                </a:lnTo>
                <a:lnTo>
                  <a:pt x="260590" y="295322"/>
                </a:lnTo>
                <a:lnTo>
                  <a:pt x="405778" y="150235"/>
                </a:lnTo>
                <a:lnTo>
                  <a:pt x="405475" y="150235"/>
                </a:lnTo>
                <a:lnTo>
                  <a:pt x="405374" y="150033"/>
                </a:lnTo>
                <a:lnTo>
                  <a:pt x="404364" y="149529"/>
                </a:lnTo>
                <a:lnTo>
                  <a:pt x="482012" y="149529"/>
                </a:lnTo>
                <a:lnTo>
                  <a:pt x="489036" y="164325"/>
                </a:lnTo>
                <a:lnTo>
                  <a:pt x="493067" y="179010"/>
                </a:lnTo>
                <a:lnTo>
                  <a:pt x="409816" y="179010"/>
                </a:lnTo>
                <a:lnTo>
                  <a:pt x="336415" y="252412"/>
                </a:lnTo>
                <a:lnTo>
                  <a:pt x="352872" y="268869"/>
                </a:lnTo>
                <a:lnTo>
                  <a:pt x="319756" y="268869"/>
                </a:lnTo>
                <a:lnTo>
                  <a:pt x="292091" y="296534"/>
                </a:lnTo>
                <a:close/>
              </a:path>
              <a:path w="504825" h="504825">
                <a:moveTo>
                  <a:pt x="132163" y="326217"/>
                </a:moveTo>
                <a:lnTo>
                  <a:pt x="99349" y="326217"/>
                </a:lnTo>
                <a:lnTo>
                  <a:pt x="172953" y="252614"/>
                </a:lnTo>
                <a:lnTo>
                  <a:pt x="99349" y="179010"/>
                </a:lnTo>
                <a:lnTo>
                  <a:pt x="132284" y="179010"/>
                </a:lnTo>
                <a:lnTo>
                  <a:pt x="222408" y="269071"/>
                </a:lnTo>
                <a:lnTo>
                  <a:pt x="189309" y="269071"/>
                </a:lnTo>
                <a:lnTo>
                  <a:pt x="132163" y="326217"/>
                </a:lnTo>
                <a:close/>
              </a:path>
              <a:path w="504825" h="504825">
                <a:moveTo>
                  <a:pt x="493067" y="325814"/>
                </a:moveTo>
                <a:lnTo>
                  <a:pt x="409766" y="325814"/>
                </a:lnTo>
                <a:lnTo>
                  <a:pt x="409816" y="179010"/>
                </a:lnTo>
                <a:lnTo>
                  <a:pt x="493067" y="179010"/>
                </a:lnTo>
                <a:lnTo>
                  <a:pt x="500759" y="207033"/>
                </a:lnTo>
                <a:lnTo>
                  <a:pt x="504824" y="252412"/>
                </a:lnTo>
                <a:lnTo>
                  <a:pt x="500980" y="295322"/>
                </a:lnTo>
                <a:lnTo>
                  <a:pt x="500871" y="296534"/>
                </a:lnTo>
                <a:lnTo>
                  <a:pt x="500759" y="297791"/>
                </a:lnTo>
                <a:lnTo>
                  <a:pt x="493067" y="325814"/>
                </a:lnTo>
                <a:close/>
              </a:path>
              <a:path w="504825" h="504825">
                <a:moveTo>
                  <a:pt x="481102" y="357214"/>
                </a:moveTo>
                <a:lnTo>
                  <a:pt x="400932" y="357214"/>
                </a:lnTo>
                <a:lnTo>
                  <a:pt x="403557" y="356204"/>
                </a:lnTo>
                <a:lnTo>
                  <a:pt x="405374" y="354488"/>
                </a:lnTo>
                <a:lnTo>
                  <a:pt x="319756" y="268869"/>
                </a:lnTo>
                <a:lnTo>
                  <a:pt x="352872" y="268869"/>
                </a:lnTo>
                <a:lnTo>
                  <a:pt x="409816" y="325814"/>
                </a:lnTo>
                <a:lnTo>
                  <a:pt x="493067" y="325814"/>
                </a:lnTo>
                <a:lnTo>
                  <a:pt x="489036" y="340499"/>
                </a:lnTo>
                <a:lnTo>
                  <a:pt x="481102" y="357214"/>
                </a:lnTo>
                <a:close/>
              </a:path>
              <a:path w="504825" h="504825">
                <a:moveTo>
                  <a:pt x="254431" y="319756"/>
                </a:moveTo>
                <a:lnTo>
                  <a:pt x="189309" y="269071"/>
                </a:lnTo>
                <a:lnTo>
                  <a:pt x="222408" y="269071"/>
                </a:lnTo>
                <a:lnTo>
                  <a:pt x="246455" y="293101"/>
                </a:lnTo>
                <a:lnTo>
                  <a:pt x="248575" y="295322"/>
                </a:lnTo>
                <a:lnTo>
                  <a:pt x="251503" y="296534"/>
                </a:lnTo>
                <a:lnTo>
                  <a:pt x="292091" y="296534"/>
                </a:lnTo>
                <a:lnTo>
                  <a:pt x="279067" y="309558"/>
                </a:lnTo>
                <a:lnTo>
                  <a:pt x="273755" y="313920"/>
                </a:lnTo>
                <a:lnTo>
                  <a:pt x="267771" y="317118"/>
                </a:lnTo>
                <a:lnTo>
                  <a:pt x="261276" y="319085"/>
                </a:lnTo>
                <a:lnTo>
                  <a:pt x="254431" y="319756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object 20"/>
          <p:cNvSpPr/>
          <p:nvPr/>
        </p:nvSpPr>
        <p:spPr>
          <a:xfrm>
            <a:off x="11970360" y="8860680"/>
            <a:ext cx="503640" cy="503640"/>
          </a:xfrm>
          <a:custGeom>
            <a:avLst/>
            <a:gdLst>
              <a:gd name="textAreaLeft" fmla="*/ 0 w 503640"/>
              <a:gd name="textAreaRight" fmla="*/ 504720 w 503640"/>
              <a:gd name="textAreaTop" fmla="*/ 0 h 503640"/>
              <a:gd name="textAreaBottom" fmla="*/ 504720 h 503640"/>
            </a:gdLst>
            <a:ahLst/>
            <a:rect l="textAreaLeft" t="textAreaTop" r="textAreaRight" b="textAreaBottom"/>
            <a:pathLst>
              <a:path w="504825" h="504825">
                <a:moveTo>
                  <a:pt x="252412" y="504824"/>
                </a:moveTo>
                <a:lnTo>
                  <a:pt x="207033" y="500759"/>
                </a:lnTo>
                <a:lnTo>
                  <a:pt x="164325" y="489036"/>
                </a:lnTo>
                <a:lnTo>
                  <a:pt x="125002" y="470369"/>
                </a:lnTo>
                <a:lnTo>
                  <a:pt x="89774" y="445470"/>
                </a:lnTo>
                <a:lnTo>
                  <a:pt x="59354" y="415050"/>
                </a:lnTo>
                <a:lnTo>
                  <a:pt x="34455" y="379822"/>
                </a:lnTo>
                <a:lnTo>
                  <a:pt x="15788" y="340499"/>
                </a:lnTo>
                <a:lnTo>
                  <a:pt x="4065" y="297791"/>
                </a:lnTo>
                <a:lnTo>
                  <a:pt x="0" y="252412"/>
                </a:lnTo>
                <a:lnTo>
                  <a:pt x="4065" y="207033"/>
                </a:lnTo>
                <a:lnTo>
                  <a:pt x="15788" y="164325"/>
                </a:lnTo>
                <a:lnTo>
                  <a:pt x="34455" y="125002"/>
                </a:lnTo>
                <a:lnTo>
                  <a:pt x="59354" y="89774"/>
                </a:lnTo>
                <a:lnTo>
                  <a:pt x="89774" y="59354"/>
                </a:lnTo>
                <a:lnTo>
                  <a:pt x="125002" y="34455"/>
                </a:lnTo>
                <a:lnTo>
                  <a:pt x="164325" y="15788"/>
                </a:lnTo>
                <a:lnTo>
                  <a:pt x="207033" y="4065"/>
                </a:lnTo>
                <a:lnTo>
                  <a:pt x="252412" y="0"/>
                </a:lnTo>
                <a:lnTo>
                  <a:pt x="297791" y="4065"/>
                </a:lnTo>
                <a:lnTo>
                  <a:pt x="340499" y="15788"/>
                </a:lnTo>
                <a:lnTo>
                  <a:pt x="379822" y="34455"/>
                </a:lnTo>
                <a:lnTo>
                  <a:pt x="415050" y="59354"/>
                </a:lnTo>
                <a:lnTo>
                  <a:pt x="445470" y="89774"/>
                </a:lnTo>
                <a:lnTo>
                  <a:pt x="455092" y="103388"/>
                </a:lnTo>
                <a:lnTo>
                  <a:pt x="254532" y="103388"/>
                </a:lnTo>
                <a:lnTo>
                  <a:pt x="250236" y="106417"/>
                </a:lnTo>
                <a:lnTo>
                  <a:pt x="216872" y="106417"/>
                </a:lnTo>
                <a:lnTo>
                  <a:pt x="192235" y="114872"/>
                </a:lnTo>
                <a:lnTo>
                  <a:pt x="169633" y="127114"/>
                </a:lnTo>
                <a:lnTo>
                  <a:pt x="149473" y="142764"/>
                </a:lnTo>
                <a:lnTo>
                  <a:pt x="132163" y="161443"/>
                </a:lnTo>
                <a:lnTo>
                  <a:pt x="487668" y="161443"/>
                </a:lnTo>
                <a:lnTo>
                  <a:pt x="489036" y="164325"/>
                </a:lnTo>
                <a:lnTo>
                  <a:pt x="493926" y="182140"/>
                </a:lnTo>
                <a:lnTo>
                  <a:pt x="118431" y="182140"/>
                </a:lnTo>
                <a:lnTo>
                  <a:pt x="111119" y="197211"/>
                </a:lnTo>
                <a:lnTo>
                  <a:pt x="105445" y="213124"/>
                </a:lnTo>
                <a:lnTo>
                  <a:pt x="101493" y="229775"/>
                </a:lnTo>
                <a:lnTo>
                  <a:pt x="99349" y="247061"/>
                </a:lnTo>
                <a:lnTo>
                  <a:pt x="504345" y="247061"/>
                </a:lnTo>
                <a:lnTo>
                  <a:pt x="504824" y="252412"/>
                </a:lnTo>
                <a:lnTo>
                  <a:pt x="503459" y="267658"/>
                </a:lnTo>
                <a:lnTo>
                  <a:pt x="99349" y="267658"/>
                </a:lnTo>
                <a:lnTo>
                  <a:pt x="101442" y="284531"/>
                </a:lnTo>
                <a:lnTo>
                  <a:pt x="111038" y="317280"/>
                </a:lnTo>
                <a:lnTo>
                  <a:pt x="111119" y="317508"/>
                </a:lnTo>
                <a:lnTo>
                  <a:pt x="118431" y="332578"/>
                </a:lnTo>
                <a:lnTo>
                  <a:pt x="491210" y="332578"/>
                </a:lnTo>
                <a:lnTo>
                  <a:pt x="489036" y="340499"/>
                </a:lnTo>
                <a:lnTo>
                  <a:pt x="483019" y="353175"/>
                </a:lnTo>
                <a:lnTo>
                  <a:pt x="132069" y="353175"/>
                </a:lnTo>
                <a:lnTo>
                  <a:pt x="149473" y="371955"/>
                </a:lnTo>
                <a:lnTo>
                  <a:pt x="169633" y="387604"/>
                </a:lnTo>
                <a:lnTo>
                  <a:pt x="192235" y="399846"/>
                </a:lnTo>
                <a:lnTo>
                  <a:pt x="216872" y="408302"/>
                </a:lnTo>
                <a:lnTo>
                  <a:pt x="250241" y="408302"/>
                </a:lnTo>
                <a:lnTo>
                  <a:pt x="254532" y="411331"/>
                </a:lnTo>
                <a:lnTo>
                  <a:pt x="448099" y="411331"/>
                </a:lnTo>
                <a:lnTo>
                  <a:pt x="445470" y="415050"/>
                </a:lnTo>
                <a:lnTo>
                  <a:pt x="415050" y="445470"/>
                </a:lnTo>
                <a:lnTo>
                  <a:pt x="379822" y="470369"/>
                </a:lnTo>
                <a:lnTo>
                  <a:pt x="340499" y="489036"/>
                </a:lnTo>
                <a:lnTo>
                  <a:pt x="297791" y="500759"/>
                </a:lnTo>
                <a:lnTo>
                  <a:pt x="252412" y="504824"/>
                </a:lnTo>
                <a:close/>
              </a:path>
              <a:path w="504825" h="504825">
                <a:moveTo>
                  <a:pt x="330761" y="161443"/>
                </a:moveTo>
                <a:lnTo>
                  <a:pt x="307780" y="161443"/>
                </a:lnTo>
                <a:lnTo>
                  <a:pt x="297059" y="143810"/>
                </a:lnTo>
                <a:lnTo>
                  <a:pt x="284479" y="128036"/>
                </a:lnTo>
                <a:lnTo>
                  <a:pt x="270241" y="114476"/>
                </a:lnTo>
                <a:lnTo>
                  <a:pt x="254532" y="103388"/>
                </a:lnTo>
                <a:lnTo>
                  <a:pt x="455092" y="103388"/>
                </a:lnTo>
                <a:lnTo>
                  <a:pt x="457233" y="106417"/>
                </a:lnTo>
                <a:lnTo>
                  <a:pt x="292192" y="106417"/>
                </a:lnTo>
                <a:lnTo>
                  <a:pt x="303486" y="118422"/>
                </a:lnTo>
                <a:lnTo>
                  <a:pt x="313710" y="131658"/>
                </a:lnTo>
                <a:lnTo>
                  <a:pt x="322818" y="146030"/>
                </a:lnTo>
                <a:lnTo>
                  <a:pt x="330761" y="161443"/>
                </a:lnTo>
                <a:close/>
              </a:path>
              <a:path w="504825" h="504825">
                <a:moveTo>
                  <a:pt x="201284" y="161443"/>
                </a:moveTo>
                <a:lnTo>
                  <a:pt x="178304" y="161443"/>
                </a:lnTo>
                <a:lnTo>
                  <a:pt x="186261" y="146030"/>
                </a:lnTo>
                <a:lnTo>
                  <a:pt x="195392" y="131658"/>
                </a:lnTo>
                <a:lnTo>
                  <a:pt x="205621" y="118422"/>
                </a:lnTo>
                <a:lnTo>
                  <a:pt x="216872" y="106417"/>
                </a:lnTo>
                <a:lnTo>
                  <a:pt x="250236" y="106417"/>
                </a:lnTo>
                <a:lnTo>
                  <a:pt x="238805" y="114476"/>
                </a:lnTo>
                <a:lnTo>
                  <a:pt x="224584" y="128036"/>
                </a:lnTo>
                <a:lnTo>
                  <a:pt x="212009" y="143810"/>
                </a:lnTo>
                <a:lnTo>
                  <a:pt x="201284" y="161443"/>
                </a:lnTo>
                <a:close/>
              </a:path>
              <a:path w="504825" h="504825">
                <a:moveTo>
                  <a:pt x="487668" y="161443"/>
                </a:moveTo>
                <a:lnTo>
                  <a:pt x="376902" y="161443"/>
                </a:lnTo>
                <a:lnTo>
                  <a:pt x="359605" y="142764"/>
                </a:lnTo>
                <a:lnTo>
                  <a:pt x="339469" y="127114"/>
                </a:lnTo>
                <a:lnTo>
                  <a:pt x="316872" y="114872"/>
                </a:lnTo>
                <a:lnTo>
                  <a:pt x="292192" y="106417"/>
                </a:lnTo>
                <a:lnTo>
                  <a:pt x="457233" y="106417"/>
                </a:lnTo>
                <a:lnTo>
                  <a:pt x="470369" y="125002"/>
                </a:lnTo>
                <a:lnTo>
                  <a:pt x="487668" y="161443"/>
                </a:lnTo>
                <a:close/>
              </a:path>
              <a:path w="504825" h="504825">
                <a:moveTo>
                  <a:pt x="178708" y="247061"/>
                </a:moveTo>
                <a:lnTo>
                  <a:pt x="158010" y="247061"/>
                </a:lnTo>
                <a:lnTo>
                  <a:pt x="159305" y="230173"/>
                </a:lnTo>
                <a:lnTo>
                  <a:pt x="161783" y="213654"/>
                </a:lnTo>
                <a:lnTo>
                  <a:pt x="165379" y="197609"/>
                </a:lnTo>
                <a:lnTo>
                  <a:pt x="170025" y="182140"/>
                </a:lnTo>
                <a:lnTo>
                  <a:pt x="191934" y="182140"/>
                </a:lnTo>
                <a:lnTo>
                  <a:pt x="186905" y="197211"/>
                </a:lnTo>
                <a:lnTo>
                  <a:pt x="186787" y="197609"/>
                </a:lnTo>
                <a:lnTo>
                  <a:pt x="182972" y="213124"/>
                </a:lnTo>
                <a:lnTo>
                  <a:pt x="182860" y="213654"/>
                </a:lnTo>
                <a:lnTo>
                  <a:pt x="180215" y="229775"/>
                </a:lnTo>
                <a:lnTo>
                  <a:pt x="180163" y="230173"/>
                </a:lnTo>
                <a:lnTo>
                  <a:pt x="178708" y="247061"/>
                </a:lnTo>
                <a:close/>
              </a:path>
              <a:path w="504825" h="504825">
                <a:moveTo>
                  <a:pt x="351156" y="247061"/>
                </a:moveTo>
                <a:lnTo>
                  <a:pt x="330458" y="247061"/>
                </a:lnTo>
                <a:lnTo>
                  <a:pt x="329045" y="230173"/>
                </a:lnTo>
                <a:lnTo>
                  <a:pt x="328993" y="229775"/>
                </a:lnTo>
                <a:lnTo>
                  <a:pt x="317232" y="182140"/>
                </a:lnTo>
                <a:lnTo>
                  <a:pt x="339141" y="182140"/>
                </a:lnTo>
                <a:lnTo>
                  <a:pt x="343641" y="197211"/>
                </a:lnTo>
                <a:lnTo>
                  <a:pt x="343760" y="197609"/>
                </a:lnTo>
                <a:lnTo>
                  <a:pt x="347218" y="213124"/>
                </a:lnTo>
                <a:lnTo>
                  <a:pt x="347336" y="213654"/>
                </a:lnTo>
                <a:lnTo>
                  <a:pt x="349756" y="229775"/>
                </a:lnTo>
                <a:lnTo>
                  <a:pt x="349816" y="230173"/>
                </a:lnTo>
                <a:lnTo>
                  <a:pt x="351156" y="247061"/>
                </a:lnTo>
                <a:close/>
              </a:path>
              <a:path w="504825" h="504825">
                <a:moveTo>
                  <a:pt x="504345" y="247061"/>
                </a:moveTo>
                <a:lnTo>
                  <a:pt x="409816" y="247061"/>
                </a:lnTo>
                <a:lnTo>
                  <a:pt x="407763" y="230173"/>
                </a:lnTo>
                <a:lnTo>
                  <a:pt x="407715" y="229775"/>
                </a:lnTo>
                <a:lnTo>
                  <a:pt x="403884" y="213654"/>
                </a:lnTo>
                <a:lnTo>
                  <a:pt x="403759" y="213124"/>
                </a:lnTo>
                <a:lnTo>
                  <a:pt x="398203" y="197609"/>
                </a:lnTo>
                <a:lnTo>
                  <a:pt x="398142" y="197438"/>
                </a:lnTo>
                <a:lnTo>
                  <a:pt x="398060" y="197211"/>
                </a:lnTo>
                <a:lnTo>
                  <a:pt x="390734" y="182140"/>
                </a:lnTo>
                <a:lnTo>
                  <a:pt x="493926" y="182140"/>
                </a:lnTo>
                <a:lnTo>
                  <a:pt x="500759" y="207033"/>
                </a:lnTo>
                <a:lnTo>
                  <a:pt x="504345" y="247061"/>
                </a:lnTo>
                <a:close/>
              </a:path>
              <a:path w="504825" h="504825">
                <a:moveTo>
                  <a:pt x="191934" y="332578"/>
                </a:moveTo>
                <a:lnTo>
                  <a:pt x="170025" y="332578"/>
                </a:lnTo>
                <a:lnTo>
                  <a:pt x="165524" y="317508"/>
                </a:lnTo>
                <a:lnTo>
                  <a:pt x="165456" y="317280"/>
                </a:lnTo>
                <a:lnTo>
                  <a:pt x="165393" y="317067"/>
                </a:lnTo>
                <a:lnTo>
                  <a:pt x="161948" y="301595"/>
                </a:lnTo>
                <a:lnTo>
                  <a:pt x="161821" y="301027"/>
                </a:lnTo>
                <a:lnTo>
                  <a:pt x="159409" y="284943"/>
                </a:lnTo>
                <a:lnTo>
                  <a:pt x="159348" y="284531"/>
                </a:lnTo>
                <a:lnTo>
                  <a:pt x="158010" y="267658"/>
                </a:lnTo>
                <a:lnTo>
                  <a:pt x="178708" y="267658"/>
                </a:lnTo>
                <a:lnTo>
                  <a:pt x="180120" y="284531"/>
                </a:lnTo>
                <a:lnTo>
                  <a:pt x="180173" y="284943"/>
                </a:lnTo>
                <a:lnTo>
                  <a:pt x="182816" y="301027"/>
                </a:lnTo>
                <a:lnTo>
                  <a:pt x="182935" y="301595"/>
                </a:lnTo>
                <a:lnTo>
                  <a:pt x="186762" y="317067"/>
                </a:lnTo>
                <a:lnTo>
                  <a:pt x="186815" y="317280"/>
                </a:lnTo>
                <a:lnTo>
                  <a:pt x="191934" y="332578"/>
                </a:lnTo>
                <a:close/>
              </a:path>
              <a:path w="504825" h="504825">
                <a:moveTo>
                  <a:pt x="339040" y="332578"/>
                </a:moveTo>
                <a:lnTo>
                  <a:pt x="317232" y="332578"/>
                </a:lnTo>
                <a:lnTo>
                  <a:pt x="322261" y="317508"/>
                </a:lnTo>
                <a:lnTo>
                  <a:pt x="322337" y="317280"/>
                </a:lnTo>
                <a:lnTo>
                  <a:pt x="330458" y="267658"/>
                </a:lnTo>
                <a:lnTo>
                  <a:pt x="351055" y="267658"/>
                </a:lnTo>
                <a:lnTo>
                  <a:pt x="349761" y="284531"/>
                </a:lnTo>
                <a:lnTo>
                  <a:pt x="347287" y="301027"/>
                </a:lnTo>
                <a:lnTo>
                  <a:pt x="343695" y="317067"/>
                </a:lnTo>
                <a:lnTo>
                  <a:pt x="339040" y="332578"/>
                </a:lnTo>
                <a:close/>
              </a:path>
              <a:path w="504825" h="504825">
                <a:moveTo>
                  <a:pt x="491210" y="332578"/>
                </a:moveTo>
                <a:lnTo>
                  <a:pt x="390633" y="332578"/>
                </a:lnTo>
                <a:lnTo>
                  <a:pt x="397959" y="317508"/>
                </a:lnTo>
                <a:lnTo>
                  <a:pt x="403658" y="301595"/>
                </a:lnTo>
                <a:lnTo>
                  <a:pt x="407614" y="284943"/>
                </a:lnTo>
                <a:lnTo>
                  <a:pt x="409715" y="267658"/>
                </a:lnTo>
                <a:lnTo>
                  <a:pt x="503459" y="267658"/>
                </a:lnTo>
                <a:lnTo>
                  <a:pt x="500759" y="297791"/>
                </a:lnTo>
                <a:lnTo>
                  <a:pt x="491210" y="332578"/>
                </a:lnTo>
                <a:close/>
              </a:path>
              <a:path w="504825" h="504825">
                <a:moveTo>
                  <a:pt x="250241" y="408302"/>
                </a:moveTo>
                <a:lnTo>
                  <a:pt x="216872" y="408302"/>
                </a:lnTo>
                <a:lnTo>
                  <a:pt x="205578" y="396297"/>
                </a:lnTo>
                <a:lnTo>
                  <a:pt x="195354" y="383061"/>
                </a:lnTo>
                <a:lnTo>
                  <a:pt x="186247" y="368689"/>
                </a:lnTo>
                <a:lnTo>
                  <a:pt x="178252" y="353175"/>
                </a:lnTo>
                <a:lnTo>
                  <a:pt x="201223" y="353175"/>
                </a:lnTo>
                <a:lnTo>
                  <a:pt x="211994" y="370894"/>
                </a:lnTo>
                <a:lnTo>
                  <a:pt x="224546" y="386645"/>
                </a:lnTo>
                <a:lnTo>
                  <a:pt x="238763" y="400200"/>
                </a:lnTo>
                <a:lnTo>
                  <a:pt x="250241" y="408302"/>
                </a:lnTo>
                <a:close/>
              </a:path>
              <a:path w="504825" h="504825">
                <a:moveTo>
                  <a:pt x="448099" y="411331"/>
                </a:moveTo>
                <a:lnTo>
                  <a:pt x="254532" y="411331"/>
                </a:lnTo>
                <a:lnTo>
                  <a:pt x="270346" y="400200"/>
                </a:lnTo>
                <a:lnTo>
                  <a:pt x="284549" y="386645"/>
                </a:lnTo>
                <a:lnTo>
                  <a:pt x="297079" y="370894"/>
                </a:lnTo>
                <a:lnTo>
                  <a:pt x="307842" y="353175"/>
                </a:lnTo>
                <a:lnTo>
                  <a:pt x="330914" y="353175"/>
                </a:lnTo>
                <a:lnTo>
                  <a:pt x="322905" y="368689"/>
                </a:lnTo>
                <a:lnTo>
                  <a:pt x="313773" y="383061"/>
                </a:lnTo>
                <a:lnTo>
                  <a:pt x="303544" y="396297"/>
                </a:lnTo>
                <a:lnTo>
                  <a:pt x="292293" y="408302"/>
                </a:lnTo>
                <a:lnTo>
                  <a:pt x="450240" y="408302"/>
                </a:lnTo>
                <a:lnTo>
                  <a:pt x="448099" y="411331"/>
                </a:lnTo>
                <a:close/>
              </a:path>
              <a:path w="504825" h="504825">
                <a:moveTo>
                  <a:pt x="450240" y="408302"/>
                </a:moveTo>
                <a:lnTo>
                  <a:pt x="292293" y="408302"/>
                </a:lnTo>
                <a:lnTo>
                  <a:pt x="316916" y="399846"/>
                </a:lnTo>
                <a:lnTo>
                  <a:pt x="339494" y="387604"/>
                </a:lnTo>
                <a:lnTo>
                  <a:pt x="359649" y="371955"/>
                </a:lnTo>
                <a:lnTo>
                  <a:pt x="377097" y="353175"/>
                </a:lnTo>
                <a:lnTo>
                  <a:pt x="483019" y="353175"/>
                </a:lnTo>
                <a:lnTo>
                  <a:pt x="470369" y="379822"/>
                </a:lnTo>
                <a:lnTo>
                  <a:pt x="450240" y="408302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object 21"/>
          <p:cNvSpPr/>
          <p:nvPr/>
        </p:nvSpPr>
        <p:spPr>
          <a:xfrm>
            <a:off x="2908080" y="8876880"/>
            <a:ext cx="251100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276" strike="noStrike">
                <a:solidFill>
                  <a:srgbClr val="ffffff"/>
                </a:solidFill>
                <a:latin typeface="Verdana"/>
              </a:rPr>
              <a:t>+995</a:t>
            </a:r>
            <a:r>
              <a:rPr b="0" lang="en-US" sz="2450" spc="-32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ffffff"/>
                </a:solidFill>
                <a:latin typeface="Verdana"/>
              </a:rPr>
              <a:t>557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ffffff"/>
                </a:solidFill>
                <a:latin typeface="Verdana"/>
              </a:rPr>
              <a:t>667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783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object 22"/>
          <p:cNvSpPr/>
          <p:nvPr/>
        </p:nvSpPr>
        <p:spPr>
          <a:xfrm>
            <a:off x="7561440" y="8876880"/>
            <a:ext cx="3034080" cy="4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131" strike="noStrike" u="sng">
                <a:solidFill>
                  <a:srgbClr val="ffffff"/>
                </a:solidFill>
                <a:uFillTx/>
                <a:latin typeface="Verdana"/>
                <a:hlinkClick r:id="rId10"/>
              </a:rPr>
              <a:t>hello@seekdeep.dev</a:t>
            </a:r>
            <a:r>
              <a:rPr b="0" lang="en-US" sz="2450" spc="-131" strike="noStrike" u="sng">
                <a:solidFill>
                  <a:srgbClr val="ffffff"/>
                </a:solidFill>
                <a:uFillTx/>
                <a:latin typeface="Verdana"/>
              </a:rPr>
              <a:t>	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object 23"/>
          <p:cNvSpPr/>
          <p:nvPr/>
        </p:nvSpPr>
        <p:spPr>
          <a:xfrm>
            <a:off x="13020840" y="8876880"/>
            <a:ext cx="281592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165" strike="noStrike" u="sng">
                <a:solidFill>
                  <a:srgbClr val="ffffff"/>
                </a:solidFill>
                <a:uFillTx/>
                <a:latin typeface="Verdana"/>
              </a:rPr>
              <a:t>www.seekdeep.dev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object 2"/>
          <p:cNvGrpSpPr/>
          <p:nvPr/>
        </p:nvGrpSpPr>
        <p:grpSpPr>
          <a:xfrm>
            <a:off x="0" y="28800"/>
            <a:ext cx="18286920" cy="10222560"/>
            <a:chOff x="0" y="28800"/>
            <a:chExt cx="18286920" cy="10222560"/>
          </a:xfrm>
        </p:grpSpPr>
        <p:pic>
          <p:nvPicPr>
            <p:cNvPr id="352" name="object 3" descr=""/>
            <p:cNvPicPr/>
            <p:nvPr/>
          </p:nvPicPr>
          <p:blipFill>
            <a:blip r:embed="rId1"/>
            <a:stretch/>
          </p:blipFill>
          <p:spPr>
            <a:xfrm>
              <a:off x="0" y="28800"/>
              <a:ext cx="18286920" cy="1022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3" name="object 4"/>
            <p:cNvSpPr/>
            <p:nvPr/>
          </p:nvSpPr>
          <p:spPr>
            <a:xfrm>
              <a:off x="0" y="2904840"/>
              <a:ext cx="18286920" cy="75240"/>
            </a:xfrm>
            <a:custGeom>
              <a:avLst/>
              <a:gdLst>
                <a:gd name="textAreaLeft" fmla="*/ 0 w 18286920"/>
                <a:gd name="textAreaRight" fmla="*/ 18288000 w 18286920"/>
                <a:gd name="textAreaTop" fmla="*/ 0 h 75240"/>
                <a:gd name="textAreaBottom" fmla="*/ 76320 h 75240"/>
              </a:gdLst>
              <a:ahLst/>
              <a:rect l="textAreaLeft" t="textAreaTop" r="textAreaRight" b="textAreaBottom"/>
              <a:pathLst>
                <a:path w="18288000" h="76200">
                  <a:moveTo>
                    <a:pt x="0" y="0"/>
                  </a:moveTo>
                  <a:lnTo>
                    <a:pt x="18287998" y="0"/>
                  </a:lnTo>
                  <a:lnTo>
                    <a:pt x="18287998" y="76199"/>
                  </a:lnTo>
                  <a:lnTo>
                    <a:pt x="0" y="7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54" name="object 5" descr=""/>
            <p:cNvPicPr/>
            <p:nvPr/>
          </p:nvPicPr>
          <p:blipFill>
            <a:blip r:embed="rId2"/>
            <a:stretch/>
          </p:blipFill>
          <p:spPr>
            <a:xfrm>
              <a:off x="2232720" y="7752600"/>
              <a:ext cx="14019840" cy="125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5" name="object 6"/>
            <p:cNvSpPr/>
            <p:nvPr/>
          </p:nvSpPr>
          <p:spPr>
            <a:xfrm>
              <a:off x="2232720" y="6690960"/>
              <a:ext cx="10323360" cy="503640"/>
            </a:xfrm>
            <a:custGeom>
              <a:avLst/>
              <a:gdLst>
                <a:gd name="textAreaLeft" fmla="*/ 0 w 10323360"/>
                <a:gd name="textAreaRight" fmla="*/ 10324440 w 10323360"/>
                <a:gd name="textAreaTop" fmla="*/ 0 h 503640"/>
                <a:gd name="textAreaBottom" fmla="*/ 504720 h 503640"/>
              </a:gdLst>
              <a:ahLst/>
              <a:rect l="textAreaLeft" t="textAreaTop" r="textAreaRight" b="textAreaBottom"/>
              <a:pathLst>
                <a:path w="10324465" h="504825">
                  <a:moveTo>
                    <a:pt x="504825" y="252412"/>
                  </a:moveTo>
                  <a:lnTo>
                    <a:pt x="500761" y="207035"/>
                  </a:lnTo>
                  <a:lnTo>
                    <a:pt x="489038" y="164325"/>
                  </a:lnTo>
                  <a:lnTo>
                    <a:pt x="470369" y="125006"/>
                  </a:lnTo>
                  <a:lnTo>
                    <a:pt x="468579" y="122478"/>
                  </a:lnTo>
                  <a:lnTo>
                    <a:pt x="445465" y="89776"/>
                  </a:lnTo>
                  <a:lnTo>
                    <a:pt x="415048" y="59359"/>
                  </a:lnTo>
                  <a:lnTo>
                    <a:pt x="383159" y="36817"/>
                  </a:lnTo>
                  <a:lnTo>
                    <a:pt x="383159" y="358127"/>
                  </a:lnTo>
                  <a:lnTo>
                    <a:pt x="379526" y="366204"/>
                  </a:lnTo>
                  <a:lnTo>
                    <a:pt x="367004" y="377710"/>
                  </a:lnTo>
                  <a:lnTo>
                    <a:pt x="358521" y="380542"/>
                  </a:lnTo>
                  <a:lnTo>
                    <a:pt x="350050" y="379730"/>
                  </a:lnTo>
                  <a:lnTo>
                    <a:pt x="307225" y="371944"/>
                  </a:lnTo>
                  <a:lnTo>
                    <a:pt x="266446" y="356819"/>
                  </a:lnTo>
                  <a:lnTo>
                    <a:pt x="229920" y="335432"/>
                  </a:lnTo>
                  <a:lnTo>
                    <a:pt x="197485" y="308152"/>
                  </a:lnTo>
                  <a:lnTo>
                    <a:pt x="170167" y="275755"/>
                  </a:lnTo>
                  <a:lnTo>
                    <a:pt x="148818" y="239191"/>
                  </a:lnTo>
                  <a:lnTo>
                    <a:pt x="133654" y="198450"/>
                  </a:lnTo>
                  <a:lnTo>
                    <a:pt x="125907" y="155587"/>
                  </a:lnTo>
                  <a:lnTo>
                    <a:pt x="125806" y="145288"/>
                  </a:lnTo>
                  <a:lnTo>
                    <a:pt x="128625" y="138023"/>
                  </a:lnTo>
                  <a:lnTo>
                    <a:pt x="133680" y="132372"/>
                  </a:lnTo>
                  <a:lnTo>
                    <a:pt x="139433" y="126111"/>
                  </a:lnTo>
                  <a:lnTo>
                    <a:pt x="147510" y="122478"/>
                  </a:lnTo>
                  <a:lnTo>
                    <a:pt x="196583" y="122478"/>
                  </a:lnTo>
                  <a:lnTo>
                    <a:pt x="226568" y="149225"/>
                  </a:lnTo>
                  <a:lnTo>
                    <a:pt x="227469" y="155943"/>
                  </a:lnTo>
                  <a:lnTo>
                    <a:pt x="228688" y="162610"/>
                  </a:lnTo>
                  <a:lnTo>
                    <a:pt x="230200" y="169189"/>
                  </a:lnTo>
                  <a:lnTo>
                    <a:pt x="232016" y="175679"/>
                  </a:lnTo>
                  <a:lnTo>
                    <a:pt x="233362" y="183870"/>
                  </a:lnTo>
                  <a:lnTo>
                    <a:pt x="232486" y="191922"/>
                  </a:lnTo>
                  <a:lnTo>
                    <a:pt x="229501" y="199440"/>
                  </a:lnTo>
                  <a:lnTo>
                    <a:pt x="224548" y="205968"/>
                  </a:lnTo>
                  <a:lnTo>
                    <a:pt x="208089" y="222427"/>
                  </a:lnTo>
                  <a:lnTo>
                    <a:pt x="222669" y="245008"/>
                  </a:lnTo>
                  <a:lnTo>
                    <a:pt x="240258" y="265277"/>
                  </a:lnTo>
                  <a:lnTo>
                    <a:pt x="260527" y="282867"/>
                  </a:lnTo>
                  <a:lnTo>
                    <a:pt x="283108" y="297446"/>
                  </a:lnTo>
                  <a:lnTo>
                    <a:pt x="299567" y="280987"/>
                  </a:lnTo>
                  <a:lnTo>
                    <a:pt x="306095" y="276034"/>
                  </a:lnTo>
                  <a:lnTo>
                    <a:pt x="313613" y="273050"/>
                  </a:lnTo>
                  <a:lnTo>
                    <a:pt x="321665" y="272173"/>
                  </a:lnTo>
                  <a:lnTo>
                    <a:pt x="329857" y="273519"/>
                  </a:lnTo>
                  <a:lnTo>
                    <a:pt x="336346" y="275336"/>
                  </a:lnTo>
                  <a:lnTo>
                    <a:pt x="342925" y="276847"/>
                  </a:lnTo>
                  <a:lnTo>
                    <a:pt x="349592" y="278066"/>
                  </a:lnTo>
                  <a:lnTo>
                    <a:pt x="356298" y="278968"/>
                  </a:lnTo>
                  <a:lnTo>
                    <a:pt x="366915" y="282219"/>
                  </a:lnTo>
                  <a:lnTo>
                    <a:pt x="375399" y="288848"/>
                  </a:lnTo>
                  <a:lnTo>
                    <a:pt x="381025" y="298043"/>
                  </a:lnTo>
                  <a:lnTo>
                    <a:pt x="383057" y="308952"/>
                  </a:lnTo>
                  <a:lnTo>
                    <a:pt x="383159" y="358127"/>
                  </a:lnTo>
                  <a:lnTo>
                    <a:pt x="383159" y="36817"/>
                  </a:lnTo>
                  <a:lnTo>
                    <a:pt x="379818" y="34455"/>
                  </a:lnTo>
                  <a:lnTo>
                    <a:pt x="340499" y="15798"/>
                  </a:lnTo>
                  <a:lnTo>
                    <a:pt x="297789" y="4076"/>
                  </a:lnTo>
                  <a:lnTo>
                    <a:pt x="252412" y="0"/>
                  </a:lnTo>
                  <a:lnTo>
                    <a:pt x="207035" y="4076"/>
                  </a:lnTo>
                  <a:lnTo>
                    <a:pt x="164325" y="15798"/>
                  </a:lnTo>
                  <a:lnTo>
                    <a:pt x="125006" y="34455"/>
                  </a:lnTo>
                  <a:lnTo>
                    <a:pt x="89776" y="59359"/>
                  </a:lnTo>
                  <a:lnTo>
                    <a:pt x="59359" y="89776"/>
                  </a:lnTo>
                  <a:lnTo>
                    <a:pt x="34455" y="125006"/>
                  </a:lnTo>
                  <a:lnTo>
                    <a:pt x="15786" y="164325"/>
                  </a:lnTo>
                  <a:lnTo>
                    <a:pt x="4064" y="207035"/>
                  </a:lnTo>
                  <a:lnTo>
                    <a:pt x="0" y="252412"/>
                  </a:lnTo>
                  <a:lnTo>
                    <a:pt x="4038" y="297446"/>
                  </a:lnTo>
                  <a:lnTo>
                    <a:pt x="15786" y="340499"/>
                  </a:lnTo>
                  <a:lnTo>
                    <a:pt x="34404" y="379730"/>
                  </a:lnTo>
                  <a:lnTo>
                    <a:pt x="59359" y="415061"/>
                  </a:lnTo>
                  <a:lnTo>
                    <a:pt x="89776" y="445477"/>
                  </a:lnTo>
                  <a:lnTo>
                    <a:pt x="125006" y="470369"/>
                  </a:lnTo>
                  <a:lnTo>
                    <a:pt x="164325" y="489038"/>
                  </a:lnTo>
                  <a:lnTo>
                    <a:pt x="207035" y="500761"/>
                  </a:lnTo>
                  <a:lnTo>
                    <a:pt x="252412" y="504825"/>
                  </a:lnTo>
                  <a:lnTo>
                    <a:pt x="297789" y="500761"/>
                  </a:lnTo>
                  <a:lnTo>
                    <a:pt x="340499" y="489038"/>
                  </a:lnTo>
                  <a:lnTo>
                    <a:pt x="379818" y="470369"/>
                  </a:lnTo>
                  <a:lnTo>
                    <a:pt x="415048" y="445477"/>
                  </a:lnTo>
                  <a:lnTo>
                    <a:pt x="445465" y="415061"/>
                  </a:lnTo>
                  <a:lnTo>
                    <a:pt x="469861" y="380542"/>
                  </a:lnTo>
                  <a:lnTo>
                    <a:pt x="489038" y="340499"/>
                  </a:lnTo>
                  <a:lnTo>
                    <a:pt x="500697" y="298043"/>
                  </a:lnTo>
                  <a:lnTo>
                    <a:pt x="503059" y="272173"/>
                  </a:lnTo>
                  <a:lnTo>
                    <a:pt x="504825" y="252412"/>
                  </a:lnTo>
                  <a:close/>
                </a:path>
                <a:path w="10324465" h="504825">
                  <a:moveTo>
                    <a:pt x="5040846" y="252412"/>
                  </a:moveTo>
                  <a:lnTo>
                    <a:pt x="5036782" y="207035"/>
                  </a:lnTo>
                  <a:lnTo>
                    <a:pt x="5029085" y="179019"/>
                  </a:lnTo>
                  <a:lnTo>
                    <a:pt x="5025060" y="164325"/>
                  </a:lnTo>
                  <a:lnTo>
                    <a:pt x="5006391" y="125006"/>
                  </a:lnTo>
                  <a:lnTo>
                    <a:pt x="4981499" y="89776"/>
                  </a:lnTo>
                  <a:lnTo>
                    <a:pt x="4951069" y="59359"/>
                  </a:lnTo>
                  <a:lnTo>
                    <a:pt x="4945837" y="55664"/>
                  </a:lnTo>
                  <a:lnTo>
                    <a:pt x="4945837" y="179019"/>
                  </a:lnTo>
                  <a:lnTo>
                    <a:pt x="4945786" y="325780"/>
                  </a:lnTo>
                  <a:lnTo>
                    <a:pt x="4941392" y="321386"/>
                  </a:lnTo>
                  <a:lnTo>
                    <a:pt x="4941392" y="354495"/>
                  </a:lnTo>
                  <a:lnTo>
                    <a:pt x="4939576" y="356209"/>
                  </a:lnTo>
                  <a:lnTo>
                    <a:pt x="4936960" y="357212"/>
                  </a:lnTo>
                  <a:lnTo>
                    <a:pt x="4644453" y="357212"/>
                  </a:lnTo>
                  <a:lnTo>
                    <a:pt x="4641837" y="356209"/>
                  </a:lnTo>
                  <a:lnTo>
                    <a:pt x="4639691" y="354495"/>
                  </a:lnTo>
                  <a:lnTo>
                    <a:pt x="4639919" y="354495"/>
                  </a:lnTo>
                  <a:lnTo>
                    <a:pt x="4668190" y="326224"/>
                  </a:lnTo>
                  <a:lnTo>
                    <a:pt x="4725327" y="269074"/>
                  </a:lnTo>
                  <a:lnTo>
                    <a:pt x="4765814" y="309562"/>
                  </a:lnTo>
                  <a:lnTo>
                    <a:pt x="4771136" y="313931"/>
                  </a:lnTo>
                  <a:lnTo>
                    <a:pt x="4777117" y="317119"/>
                  </a:lnTo>
                  <a:lnTo>
                    <a:pt x="4783607" y="319087"/>
                  </a:lnTo>
                  <a:lnTo>
                    <a:pt x="4790452" y="319760"/>
                  </a:lnTo>
                  <a:lnTo>
                    <a:pt x="4797298" y="319087"/>
                  </a:lnTo>
                  <a:lnTo>
                    <a:pt x="4803787" y="317119"/>
                  </a:lnTo>
                  <a:lnTo>
                    <a:pt x="4809782" y="313931"/>
                  </a:lnTo>
                  <a:lnTo>
                    <a:pt x="4815090" y="309562"/>
                  </a:lnTo>
                  <a:lnTo>
                    <a:pt x="4828108" y="296545"/>
                  </a:lnTo>
                  <a:lnTo>
                    <a:pt x="4855781" y="268871"/>
                  </a:lnTo>
                  <a:lnTo>
                    <a:pt x="4941392" y="354495"/>
                  </a:lnTo>
                  <a:lnTo>
                    <a:pt x="4941392" y="321386"/>
                  </a:lnTo>
                  <a:lnTo>
                    <a:pt x="4888890" y="268871"/>
                  </a:lnTo>
                  <a:lnTo>
                    <a:pt x="4872444" y="252412"/>
                  </a:lnTo>
                  <a:lnTo>
                    <a:pt x="4945837" y="179019"/>
                  </a:lnTo>
                  <a:lnTo>
                    <a:pt x="4945837" y="55664"/>
                  </a:lnTo>
                  <a:lnTo>
                    <a:pt x="4941798" y="52806"/>
                  </a:lnTo>
                  <a:lnTo>
                    <a:pt x="4941798" y="150241"/>
                  </a:lnTo>
                  <a:lnTo>
                    <a:pt x="4796612" y="295325"/>
                  </a:lnTo>
                  <a:lnTo>
                    <a:pt x="4793691" y="296545"/>
                  </a:lnTo>
                  <a:lnTo>
                    <a:pt x="4787531" y="296545"/>
                  </a:lnTo>
                  <a:lnTo>
                    <a:pt x="4784598" y="295325"/>
                  </a:lnTo>
                  <a:lnTo>
                    <a:pt x="4782477" y="293103"/>
                  </a:lnTo>
                  <a:lnTo>
                    <a:pt x="4758436" y="269074"/>
                  </a:lnTo>
                  <a:lnTo>
                    <a:pt x="4708969" y="219659"/>
                  </a:lnTo>
                  <a:lnTo>
                    <a:pt x="4708969" y="252615"/>
                  </a:lnTo>
                  <a:lnTo>
                    <a:pt x="4635373" y="326224"/>
                  </a:lnTo>
                  <a:lnTo>
                    <a:pt x="4635373" y="179019"/>
                  </a:lnTo>
                  <a:lnTo>
                    <a:pt x="4708969" y="252615"/>
                  </a:lnTo>
                  <a:lnTo>
                    <a:pt x="4708969" y="219659"/>
                  </a:lnTo>
                  <a:lnTo>
                    <a:pt x="4668304" y="179019"/>
                  </a:lnTo>
                  <a:lnTo>
                    <a:pt x="4639513" y="150241"/>
                  </a:lnTo>
                  <a:lnTo>
                    <a:pt x="4639919" y="150241"/>
                  </a:lnTo>
                  <a:lnTo>
                    <a:pt x="4640224" y="150037"/>
                  </a:lnTo>
                  <a:lnTo>
                    <a:pt x="4640021" y="150037"/>
                  </a:lnTo>
                  <a:lnTo>
                    <a:pt x="4641024" y="149529"/>
                  </a:lnTo>
                  <a:lnTo>
                    <a:pt x="4940389" y="149529"/>
                  </a:lnTo>
                  <a:lnTo>
                    <a:pt x="4941392" y="150037"/>
                  </a:lnTo>
                  <a:lnTo>
                    <a:pt x="4941494" y="150241"/>
                  </a:lnTo>
                  <a:lnTo>
                    <a:pt x="4941798" y="150241"/>
                  </a:lnTo>
                  <a:lnTo>
                    <a:pt x="4941798" y="52806"/>
                  </a:lnTo>
                  <a:lnTo>
                    <a:pt x="4915840" y="34455"/>
                  </a:lnTo>
                  <a:lnTo>
                    <a:pt x="4876520" y="15798"/>
                  </a:lnTo>
                  <a:lnTo>
                    <a:pt x="4833810" y="4076"/>
                  </a:lnTo>
                  <a:lnTo>
                    <a:pt x="4788433" y="0"/>
                  </a:lnTo>
                  <a:lnTo>
                    <a:pt x="4743056" y="4076"/>
                  </a:lnTo>
                  <a:lnTo>
                    <a:pt x="4700346" y="15798"/>
                  </a:lnTo>
                  <a:lnTo>
                    <a:pt x="4661027" y="34455"/>
                  </a:lnTo>
                  <a:lnTo>
                    <a:pt x="4625797" y="59359"/>
                  </a:lnTo>
                  <a:lnTo>
                    <a:pt x="4595380" y="89776"/>
                  </a:lnTo>
                  <a:lnTo>
                    <a:pt x="4570476" y="125006"/>
                  </a:lnTo>
                  <a:lnTo>
                    <a:pt x="4551807" y="164325"/>
                  </a:lnTo>
                  <a:lnTo>
                    <a:pt x="4540085" y="207035"/>
                  </a:lnTo>
                  <a:lnTo>
                    <a:pt x="4536021" y="252412"/>
                  </a:lnTo>
                  <a:lnTo>
                    <a:pt x="4536046" y="252615"/>
                  </a:lnTo>
                  <a:lnTo>
                    <a:pt x="4540085" y="297802"/>
                  </a:lnTo>
                  <a:lnTo>
                    <a:pt x="4551807" y="340499"/>
                  </a:lnTo>
                  <a:lnTo>
                    <a:pt x="4570476" y="379831"/>
                  </a:lnTo>
                  <a:lnTo>
                    <a:pt x="4595380" y="415061"/>
                  </a:lnTo>
                  <a:lnTo>
                    <a:pt x="4625797" y="445477"/>
                  </a:lnTo>
                  <a:lnTo>
                    <a:pt x="4661027" y="470369"/>
                  </a:lnTo>
                  <a:lnTo>
                    <a:pt x="4700346" y="489038"/>
                  </a:lnTo>
                  <a:lnTo>
                    <a:pt x="4743056" y="500761"/>
                  </a:lnTo>
                  <a:lnTo>
                    <a:pt x="4788433" y="504825"/>
                  </a:lnTo>
                  <a:lnTo>
                    <a:pt x="4833810" y="500761"/>
                  </a:lnTo>
                  <a:lnTo>
                    <a:pt x="4876520" y="489038"/>
                  </a:lnTo>
                  <a:lnTo>
                    <a:pt x="4915840" y="470369"/>
                  </a:lnTo>
                  <a:lnTo>
                    <a:pt x="4951069" y="445477"/>
                  </a:lnTo>
                  <a:lnTo>
                    <a:pt x="4981499" y="415061"/>
                  </a:lnTo>
                  <a:lnTo>
                    <a:pt x="5006391" y="379831"/>
                  </a:lnTo>
                  <a:lnTo>
                    <a:pt x="5017122" y="357212"/>
                  </a:lnTo>
                  <a:lnTo>
                    <a:pt x="5025060" y="340499"/>
                  </a:lnTo>
                  <a:lnTo>
                    <a:pt x="5029085" y="325818"/>
                  </a:lnTo>
                  <a:lnTo>
                    <a:pt x="5036782" y="297802"/>
                  </a:lnTo>
                  <a:lnTo>
                    <a:pt x="5036896" y="296545"/>
                  </a:lnTo>
                  <a:lnTo>
                    <a:pt x="5036998" y="295325"/>
                  </a:lnTo>
                  <a:lnTo>
                    <a:pt x="5040846" y="252412"/>
                  </a:lnTo>
                  <a:close/>
                </a:path>
                <a:path w="10324465" h="504825">
                  <a:moveTo>
                    <a:pt x="10324173" y="252412"/>
                  </a:moveTo>
                  <a:lnTo>
                    <a:pt x="10323703" y="247065"/>
                  </a:lnTo>
                  <a:lnTo>
                    <a:pt x="10320109" y="207035"/>
                  </a:lnTo>
                  <a:lnTo>
                    <a:pt x="10313276" y="182143"/>
                  </a:lnTo>
                  <a:lnTo>
                    <a:pt x="10308387" y="164325"/>
                  </a:lnTo>
                  <a:lnTo>
                    <a:pt x="10307015" y="161442"/>
                  </a:lnTo>
                  <a:lnTo>
                    <a:pt x="10289718" y="125006"/>
                  </a:lnTo>
                  <a:lnTo>
                    <a:pt x="10276586" y="106426"/>
                  </a:lnTo>
                  <a:lnTo>
                    <a:pt x="10274440" y="103390"/>
                  </a:lnTo>
                  <a:lnTo>
                    <a:pt x="10264826" y="89776"/>
                  </a:lnTo>
                  <a:lnTo>
                    <a:pt x="10234397" y="59359"/>
                  </a:lnTo>
                  <a:lnTo>
                    <a:pt x="10229164" y="55664"/>
                  </a:lnTo>
                  <a:lnTo>
                    <a:pt x="10229164" y="247065"/>
                  </a:lnTo>
                  <a:lnTo>
                    <a:pt x="10229063" y="267665"/>
                  </a:lnTo>
                  <a:lnTo>
                    <a:pt x="10226967" y="284949"/>
                  </a:lnTo>
                  <a:lnTo>
                    <a:pt x="10223005" y="301599"/>
                  </a:lnTo>
                  <a:lnTo>
                    <a:pt x="10217315" y="317512"/>
                  </a:lnTo>
                  <a:lnTo>
                    <a:pt x="10209987" y="332587"/>
                  </a:lnTo>
                  <a:lnTo>
                    <a:pt x="10196449" y="332587"/>
                  </a:lnTo>
                  <a:lnTo>
                    <a:pt x="10196449" y="353174"/>
                  </a:lnTo>
                  <a:lnTo>
                    <a:pt x="10178999" y="371957"/>
                  </a:lnTo>
                  <a:lnTo>
                    <a:pt x="10158844" y="387604"/>
                  </a:lnTo>
                  <a:lnTo>
                    <a:pt x="10136264" y="399846"/>
                  </a:lnTo>
                  <a:lnTo>
                    <a:pt x="10111651" y="408305"/>
                  </a:lnTo>
                  <a:lnTo>
                    <a:pt x="10122891" y="396303"/>
                  </a:lnTo>
                  <a:lnTo>
                    <a:pt x="10133127" y="383070"/>
                  </a:lnTo>
                  <a:lnTo>
                    <a:pt x="10142258" y="368693"/>
                  </a:lnTo>
                  <a:lnTo>
                    <a:pt x="10150272" y="353174"/>
                  </a:lnTo>
                  <a:lnTo>
                    <a:pt x="10196449" y="353174"/>
                  </a:lnTo>
                  <a:lnTo>
                    <a:pt x="10196449" y="332587"/>
                  </a:lnTo>
                  <a:lnTo>
                    <a:pt x="10158387" y="332587"/>
                  </a:lnTo>
                  <a:lnTo>
                    <a:pt x="10163048" y="317068"/>
                  </a:lnTo>
                  <a:lnTo>
                    <a:pt x="10166642" y="301028"/>
                  </a:lnTo>
                  <a:lnTo>
                    <a:pt x="10169119" y="284530"/>
                  </a:lnTo>
                  <a:lnTo>
                    <a:pt x="10170401" y="267665"/>
                  </a:lnTo>
                  <a:lnTo>
                    <a:pt x="10229063" y="267665"/>
                  </a:lnTo>
                  <a:lnTo>
                    <a:pt x="10229063" y="247065"/>
                  </a:lnTo>
                  <a:lnTo>
                    <a:pt x="10170503" y="247065"/>
                  </a:lnTo>
                  <a:lnTo>
                    <a:pt x="10169169" y="230174"/>
                  </a:lnTo>
                  <a:lnTo>
                    <a:pt x="10169106" y="229781"/>
                  </a:lnTo>
                  <a:lnTo>
                    <a:pt x="10166693" y="213664"/>
                  </a:lnTo>
                  <a:lnTo>
                    <a:pt x="10166566" y="213131"/>
                  </a:lnTo>
                  <a:lnTo>
                    <a:pt x="10163111" y="197612"/>
                  </a:lnTo>
                  <a:lnTo>
                    <a:pt x="10162997" y="197218"/>
                  </a:lnTo>
                  <a:lnTo>
                    <a:pt x="10158489" y="182143"/>
                  </a:lnTo>
                  <a:lnTo>
                    <a:pt x="10210089" y="182143"/>
                  </a:lnTo>
                  <a:lnTo>
                    <a:pt x="10217417" y="197218"/>
                  </a:lnTo>
                  <a:lnTo>
                    <a:pt x="10217493" y="197446"/>
                  </a:lnTo>
                  <a:lnTo>
                    <a:pt x="10217556" y="197612"/>
                  </a:lnTo>
                  <a:lnTo>
                    <a:pt x="10229164" y="247065"/>
                  </a:lnTo>
                  <a:lnTo>
                    <a:pt x="10229164" y="55664"/>
                  </a:lnTo>
                  <a:lnTo>
                    <a:pt x="10199179" y="34455"/>
                  </a:lnTo>
                  <a:lnTo>
                    <a:pt x="10196258" y="33070"/>
                  </a:lnTo>
                  <a:lnTo>
                    <a:pt x="10196258" y="161442"/>
                  </a:lnTo>
                  <a:lnTo>
                    <a:pt x="10150107" y="161442"/>
                  </a:lnTo>
                  <a:lnTo>
                    <a:pt x="10149815" y="160883"/>
                  </a:lnTo>
                  <a:lnTo>
                    <a:pt x="10149815" y="247065"/>
                  </a:lnTo>
                  <a:lnTo>
                    <a:pt x="10149815" y="267665"/>
                  </a:lnTo>
                  <a:lnTo>
                    <a:pt x="10141687" y="317284"/>
                  </a:lnTo>
                  <a:lnTo>
                    <a:pt x="10136581" y="332587"/>
                  </a:lnTo>
                  <a:lnTo>
                    <a:pt x="10127196" y="332587"/>
                  </a:lnTo>
                  <a:lnTo>
                    <a:pt x="10127196" y="353174"/>
                  </a:lnTo>
                  <a:lnTo>
                    <a:pt x="10116426" y="370903"/>
                  </a:lnTo>
                  <a:lnTo>
                    <a:pt x="10103904" y="386651"/>
                  </a:lnTo>
                  <a:lnTo>
                    <a:pt x="10089693" y="400202"/>
                  </a:lnTo>
                  <a:lnTo>
                    <a:pt x="10073881" y="411340"/>
                  </a:lnTo>
                  <a:lnTo>
                    <a:pt x="10069589" y="408305"/>
                  </a:lnTo>
                  <a:lnTo>
                    <a:pt x="10058121" y="400202"/>
                  </a:lnTo>
                  <a:lnTo>
                    <a:pt x="10043897" y="386651"/>
                  </a:lnTo>
                  <a:lnTo>
                    <a:pt x="10036226" y="377024"/>
                  </a:lnTo>
                  <a:lnTo>
                    <a:pt x="10036226" y="408305"/>
                  </a:lnTo>
                  <a:lnTo>
                    <a:pt x="10011588" y="399846"/>
                  </a:lnTo>
                  <a:lnTo>
                    <a:pt x="9988982" y="387604"/>
                  </a:lnTo>
                  <a:lnTo>
                    <a:pt x="9968827" y="371957"/>
                  </a:lnTo>
                  <a:lnTo>
                    <a:pt x="9951415" y="353174"/>
                  </a:lnTo>
                  <a:lnTo>
                    <a:pt x="9997605" y="353174"/>
                  </a:lnTo>
                  <a:lnTo>
                    <a:pt x="10005593" y="368693"/>
                  </a:lnTo>
                  <a:lnTo>
                    <a:pt x="10014712" y="383070"/>
                  </a:lnTo>
                  <a:lnTo>
                    <a:pt x="10024935" y="396303"/>
                  </a:lnTo>
                  <a:lnTo>
                    <a:pt x="10036226" y="408305"/>
                  </a:lnTo>
                  <a:lnTo>
                    <a:pt x="10036226" y="377024"/>
                  </a:lnTo>
                  <a:lnTo>
                    <a:pt x="10031349" y="370903"/>
                  </a:lnTo>
                  <a:lnTo>
                    <a:pt x="10020579" y="353174"/>
                  </a:lnTo>
                  <a:lnTo>
                    <a:pt x="10127196" y="353174"/>
                  </a:lnTo>
                  <a:lnTo>
                    <a:pt x="10127196" y="332587"/>
                  </a:lnTo>
                  <a:lnTo>
                    <a:pt x="10011283" y="332587"/>
                  </a:lnTo>
                  <a:lnTo>
                    <a:pt x="10006165" y="317284"/>
                  </a:lnTo>
                  <a:lnTo>
                    <a:pt x="10006114" y="317068"/>
                  </a:lnTo>
                  <a:lnTo>
                    <a:pt x="10002291" y="301599"/>
                  </a:lnTo>
                  <a:lnTo>
                    <a:pt x="10002164" y="301028"/>
                  </a:lnTo>
                  <a:lnTo>
                    <a:pt x="9999523" y="284949"/>
                  </a:lnTo>
                  <a:lnTo>
                    <a:pt x="9999472" y="284530"/>
                  </a:lnTo>
                  <a:lnTo>
                    <a:pt x="9998062" y="267665"/>
                  </a:lnTo>
                  <a:lnTo>
                    <a:pt x="10149815" y="267665"/>
                  </a:lnTo>
                  <a:lnTo>
                    <a:pt x="10149815" y="247065"/>
                  </a:lnTo>
                  <a:lnTo>
                    <a:pt x="9998062" y="247065"/>
                  </a:lnTo>
                  <a:lnTo>
                    <a:pt x="9999510" y="230174"/>
                  </a:lnTo>
                  <a:lnTo>
                    <a:pt x="10011283" y="182143"/>
                  </a:lnTo>
                  <a:lnTo>
                    <a:pt x="10136581" y="182143"/>
                  </a:lnTo>
                  <a:lnTo>
                    <a:pt x="10148341" y="229781"/>
                  </a:lnTo>
                  <a:lnTo>
                    <a:pt x="10149815" y="247065"/>
                  </a:lnTo>
                  <a:lnTo>
                    <a:pt x="10149815" y="160883"/>
                  </a:lnTo>
                  <a:lnTo>
                    <a:pt x="10142169" y="146037"/>
                  </a:lnTo>
                  <a:lnTo>
                    <a:pt x="10133063" y="131660"/>
                  </a:lnTo>
                  <a:lnTo>
                    <a:pt x="10127132" y="123990"/>
                  </a:lnTo>
                  <a:lnTo>
                    <a:pt x="10127132" y="161442"/>
                  </a:lnTo>
                  <a:lnTo>
                    <a:pt x="10020630" y="161442"/>
                  </a:lnTo>
                  <a:lnTo>
                    <a:pt x="10031362" y="143814"/>
                  </a:lnTo>
                  <a:lnTo>
                    <a:pt x="10043935" y="128041"/>
                  </a:lnTo>
                  <a:lnTo>
                    <a:pt x="10058159" y="114477"/>
                  </a:lnTo>
                  <a:lnTo>
                    <a:pt x="10069589" y="106426"/>
                  </a:lnTo>
                  <a:lnTo>
                    <a:pt x="10073881" y="103390"/>
                  </a:lnTo>
                  <a:lnTo>
                    <a:pt x="10089591" y="114477"/>
                  </a:lnTo>
                  <a:lnTo>
                    <a:pt x="10103828" y="128041"/>
                  </a:lnTo>
                  <a:lnTo>
                    <a:pt x="10116414" y="143814"/>
                  </a:lnTo>
                  <a:lnTo>
                    <a:pt x="10127132" y="161442"/>
                  </a:lnTo>
                  <a:lnTo>
                    <a:pt x="10127132" y="123990"/>
                  </a:lnTo>
                  <a:lnTo>
                    <a:pt x="10122840" y="118427"/>
                  </a:lnTo>
                  <a:lnTo>
                    <a:pt x="10111549" y="106426"/>
                  </a:lnTo>
                  <a:lnTo>
                    <a:pt x="10136226" y="114871"/>
                  </a:lnTo>
                  <a:lnTo>
                    <a:pt x="10158819" y="127114"/>
                  </a:lnTo>
                  <a:lnTo>
                    <a:pt x="10178961" y="142773"/>
                  </a:lnTo>
                  <a:lnTo>
                    <a:pt x="10196258" y="161442"/>
                  </a:lnTo>
                  <a:lnTo>
                    <a:pt x="10196258" y="33070"/>
                  </a:lnTo>
                  <a:lnTo>
                    <a:pt x="10159848" y="15798"/>
                  </a:lnTo>
                  <a:lnTo>
                    <a:pt x="10117137" y="4076"/>
                  </a:lnTo>
                  <a:lnTo>
                    <a:pt x="10071760" y="0"/>
                  </a:lnTo>
                  <a:lnTo>
                    <a:pt x="10036226" y="3200"/>
                  </a:lnTo>
                  <a:lnTo>
                    <a:pt x="10036226" y="106426"/>
                  </a:lnTo>
                  <a:lnTo>
                    <a:pt x="10024974" y="118427"/>
                  </a:lnTo>
                  <a:lnTo>
                    <a:pt x="10014750" y="131660"/>
                  </a:lnTo>
                  <a:lnTo>
                    <a:pt x="10005619" y="146037"/>
                  </a:lnTo>
                  <a:lnTo>
                    <a:pt x="9997656" y="161442"/>
                  </a:lnTo>
                  <a:lnTo>
                    <a:pt x="9989375" y="161442"/>
                  </a:lnTo>
                  <a:lnTo>
                    <a:pt x="9989375" y="182143"/>
                  </a:lnTo>
                  <a:lnTo>
                    <a:pt x="9989375" y="332587"/>
                  </a:lnTo>
                  <a:lnTo>
                    <a:pt x="9937788" y="332587"/>
                  </a:lnTo>
                  <a:lnTo>
                    <a:pt x="9930473" y="317512"/>
                  </a:lnTo>
                  <a:lnTo>
                    <a:pt x="9930384" y="317284"/>
                  </a:lnTo>
                  <a:lnTo>
                    <a:pt x="9930320" y="317068"/>
                  </a:lnTo>
                  <a:lnTo>
                    <a:pt x="9924796" y="301599"/>
                  </a:lnTo>
                  <a:lnTo>
                    <a:pt x="9924720" y="301294"/>
                  </a:lnTo>
                  <a:lnTo>
                    <a:pt x="9924656" y="301028"/>
                  </a:lnTo>
                  <a:lnTo>
                    <a:pt x="9920846" y="284949"/>
                  </a:lnTo>
                  <a:lnTo>
                    <a:pt x="9920795" y="284530"/>
                  </a:lnTo>
                  <a:lnTo>
                    <a:pt x="9918700" y="267665"/>
                  </a:lnTo>
                  <a:lnTo>
                    <a:pt x="9977361" y="267665"/>
                  </a:lnTo>
                  <a:lnTo>
                    <a:pt x="9978695" y="284530"/>
                  </a:lnTo>
                  <a:lnTo>
                    <a:pt x="9978758" y="284949"/>
                  </a:lnTo>
                  <a:lnTo>
                    <a:pt x="9984880" y="317512"/>
                  </a:lnTo>
                  <a:lnTo>
                    <a:pt x="9989375" y="332587"/>
                  </a:lnTo>
                  <a:lnTo>
                    <a:pt x="9989375" y="182143"/>
                  </a:lnTo>
                  <a:lnTo>
                    <a:pt x="9984727" y="197612"/>
                  </a:lnTo>
                  <a:lnTo>
                    <a:pt x="9981133" y="213664"/>
                  </a:lnTo>
                  <a:lnTo>
                    <a:pt x="9978657" y="230174"/>
                  </a:lnTo>
                  <a:lnTo>
                    <a:pt x="9977361" y="247065"/>
                  </a:lnTo>
                  <a:lnTo>
                    <a:pt x="9918700" y="247065"/>
                  </a:lnTo>
                  <a:lnTo>
                    <a:pt x="9920846" y="229781"/>
                  </a:lnTo>
                  <a:lnTo>
                    <a:pt x="9924796" y="213131"/>
                  </a:lnTo>
                  <a:lnTo>
                    <a:pt x="9930473" y="197218"/>
                  </a:lnTo>
                  <a:lnTo>
                    <a:pt x="9937788" y="182143"/>
                  </a:lnTo>
                  <a:lnTo>
                    <a:pt x="9989375" y="182143"/>
                  </a:lnTo>
                  <a:lnTo>
                    <a:pt x="9989375" y="161442"/>
                  </a:lnTo>
                  <a:lnTo>
                    <a:pt x="9951517" y="161442"/>
                  </a:lnTo>
                  <a:lnTo>
                    <a:pt x="9968827" y="142773"/>
                  </a:lnTo>
                  <a:lnTo>
                    <a:pt x="9988982" y="127114"/>
                  </a:lnTo>
                  <a:lnTo>
                    <a:pt x="10011588" y="114871"/>
                  </a:lnTo>
                  <a:lnTo>
                    <a:pt x="10036226" y="106426"/>
                  </a:lnTo>
                  <a:lnTo>
                    <a:pt x="10036226" y="3200"/>
                  </a:lnTo>
                  <a:lnTo>
                    <a:pt x="9983673" y="15798"/>
                  </a:lnTo>
                  <a:lnTo>
                    <a:pt x="9944354" y="34455"/>
                  </a:lnTo>
                  <a:lnTo>
                    <a:pt x="9909124" y="59359"/>
                  </a:lnTo>
                  <a:lnTo>
                    <a:pt x="9878708" y="89776"/>
                  </a:lnTo>
                  <a:lnTo>
                    <a:pt x="9853803" y="125006"/>
                  </a:lnTo>
                  <a:lnTo>
                    <a:pt x="9835134" y="164325"/>
                  </a:lnTo>
                  <a:lnTo>
                    <a:pt x="9823412" y="207035"/>
                  </a:lnTo>
                  <a:lnTo>
                    <a:pt x="9819348" y="252412"/>
                  </a:lnTo>
                  <a:lnTo>
                    <a:pt x="9823412" y="297802"/>
                  </a:lnTo>
                  <a:lnTo>
                    <a:pt x="9835134" y="340499"/>
                  </a:lnTo>
                  <a:lnTo>
                    <a:pt x="9853803" y="379831"/>
                  </a:lnTo>
                  <a:lnTo>
                    <a:pt x="9878708" y="415061"/>
                  </a:lnTo>
                  <a:lnTo>
                    <a:pt x="9909124" y="445477"/>
                  </a:lnTo>
                  <a:lnTo>
                    <a:pt x="9944354" y="470369"/>
                  </a:lnTo>
                  <a:lnTo>
                    <a:pt x="9983673" y="489038"/>
                  </a:lnTo>
                  <a:lnTo>
                    <a:pt x="10026383" y="500761"/>
                  </a:lnTo>
                  <a:lnTo>
                    <a:pt x="10071760" y="504825"/>
                  </a:lnTo>
                  <a:lnTo>
                    <a:pt x="10117137" y="500761"/>
                  </a:lnTo>
                  <a:lnTo>
                    <a:pt x="10159848" y="489038"/>
                  </a:lnTo>
                  <a:lnTo>
                    <a:pt x="10199179" y="470369"/>
                  </a:lnTo>
                  <a:lnTo>
                    <a:pt x="10234397" y="445477"/>
                  </a:lnTo>
                  <a:lnTo>
                    <a:pt x="10264826" y="415061"/>
                  </a:lnTo>
                  <a:lnTo>
                    <a:pt x="10269588" y="408305"/>
                  </a:lnTo>
                  <a:lnTo>
                    <a:pt x="10289718" y="379831"/>
                  </a:lnTo>
                  <a:lnTo>
                    <a:pt x="10302367" y="353174"/>
                  </a:lnTo>
                  <a:lnTo>
                    <a:pt x="10308387" y="340499"/>
                  </a:lnTo>
                  <a:lnTo>
                    <a:pt x="10310558" y="332587"/>
                  </a:lnTo>
                  <a:lnTo>
                    <a:pt x="10320109" y="297802"/>
                  </a:lnTo>
                  <a:lnTo>
                    <a:pt x="10322814" y="267665"/>
                  </a:lnTo>
                  <a:lnTo>
                    <a:pt x="10324173" y="25241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56" name="object 7" descr=""/>
            <p:cNvPicPr/>
            <p:nvPr/>
          </p:nvPicPr>
          <p:blipFill>
            <a:blip r:embed="rId3"/>
            <a:stretch/>
          </p:blipFill>
          <p:spPr>
            <a:xfrm>
              <a:off x="4827960" y="4090320"/>
              <a:ext cx="8752680" cy="210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7" name="object 8"/>
          <p:cNvSpPr/>
          <p:nvPr/>
        </p:nvSpPr>
        <p:spPr>
          <a:xfrm>
            <a:off x="2990160" y="6707160"/>
            <a:ext cx="272412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1" strike="noStrike">
                <a:solidFill>
                  <a:srgbClr val="ffffff"/>
                </a:solidFill>
                <a:latin typeface="Verdana"/>
              </a:rPr>
              <a:t>+995 557667783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object 9"/>
          <p:cNvSpPr/>
          <p:nvPr/>
        </p:nvSpPr>
        <p:spPr>
          <a:xfrm>
            <a:off x="7643160" y="6707160"/>
            <a:ext cx="365004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145" strike="noStrike" u="sng">
                <a:solidFill>
                  <a:srgbClr val="ffffff"/>
                </a:solidFill>
                <a:uFillTx/>
                <a:latin typeface="Verdana"/>
              </a:rPr>
              <a:t>hello@seekdeep.dev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object 10"/>
          <p:cNvSpPr/>
          <p:nvPr/>
        </p:nvSpPr>
        <p:spPr>
          <a:xfrm>
            <a:off x="13102560" y="6707160"/>
            <a:ext cx="343116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US" sz="2450" spc="-171" strike="noStrike" u="sng">
                <a:solidFill>
                  <a:srgbClr val="ffffff"/>
                </a:solidFill>
                <a:uFillTx/>
                <a:latin typeface="Verdana"/>
              </a:rPr>
              <a:t>www.seekdeep.dev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object 11"/>
          <p:cNvGrpSpPr/>
          <p:nvPr/>
        </p:nvGrpSpPr>
        <p:grpSpPr>
          <a:xfrm>
            <a:off x="1495440" y="910800"/>
            <a:ext cx="1993320" cy="532440"/>
            <a:chOff x="1495440" y="910800"/>
            <a:chExt cx="1993320" cy="532440"/>
          </a:xfrm>
        </p:grpSpPr>
        <p:pic>
          <p:nvPicPr>
            <p:cNvPr id="361" name="object 12" descr=""/>
            <p:cNvPicPr/>
            <p:nvPr/>
          </p:nvPicPr>
          <p:blipFill>
            <a:blip r:embed="rId4"/>
            <a:stretch/>
          </p:blipFill>
          <p:spPr>
            <a:xfrm>
              <a:off x="1495440" y="910800"/>
              <a:ext cx="53244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2" name="object 13" descr=""/>
            <p:cNvPicPr/>
            <p:nvPr/>
          </p:nvPicPr>
          <p:blipFill>
            <a:blip r:embed="rId5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object 2"/>
          <p:cNvGrpSpPr/>
          <p:nvPr/>
        </p:nvGrpSpPr>
        <p:grpSpPr>
          <a:xfrm>
            <a:off x="0" y="5040"/>
            <a:ext cx="18286920" cy="10222560"/>
            <a:chOff x="0" y="5040"/>
            <a:chExt cx="18286920" cy="10222560"/>
          </a:xfrm>
        </p:grpSpPr>
        <p:pic>
          <p:nvPicPr>
            <p:cNvPr id="60" name="object 3" descr=""/>
            <p:cNvPicPr/>
            <p:nvPr/>
          </p:nvPicPr>
          <p:blipFill>
            <a:blip r:embed="rId1"/>
            <a:stretch/>
          </p:blipFill>
          <p:spPr>
            <a:xfrm>
              <a:off x="5734800" y="5040"/>
              <a:ext cx="12552120" cy="1022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62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64" name="object 7" descr=""/>
            <p:cNvPicPr/>
            <p:nvPr/>
          </p:nvPicPr>
          <p:blipFill>
            <a:blip r:embed="rId3"/>
            <a:stretch/>
          </p:blipFill>
          <p:spPr>
            <a:xfrm>
              <a:off x="0" y="4933080"/>
              <a:ext cx="7846920" cy="243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" name="object 8"/>
            <p:cNvSpPr/>
            <p:nvPr/>
          </p:nvSpPr>
          <p:spPr>
            <a:xfrm>
              <a:off x="0" y="4933080"/>
              <a:ext cx="7845480" cy="2435400"/>
            </a:xfrm>
            <a:custGeom>
              <a:avLst/>
              <a:gdLst>
                <a:gd name="textAreaLeft" fmla="*/ 0 w 7845480"/>
                <a:gd name="textAreaRight" fmla="*/ 7846560 w 7845480"/>
                <a:gd name="textAreaTop" fmla="*/ 0 h 2435400"/>
                <a:gd name="textAreaBottom" fmla="*/ 2436480 h 2435400"/>
              </a:gdLst>
              <a:ahLst/>
              <a:rect l="textAreaLeft" t="textAreaTop" r="textAreaRight" b="textAreaBottom"/>
              <a:pathLst>
                <a:path w="7846695" h="2436495">
                  <a:moveTo>
                    <a:pt x="0" y="0"/>
                  </a:moveTo>
                  <a:lnTo>
                    <a:pt x="7266727" y="0"/>
                  </a:lnTo>
                  <a:lnTo>
                    <a:pt x="7314378" y="1926"/>
                  </a:lnTo>
                  <a:lnTo>
                    <a:pt x="7360968" y="7604"/>
                  </a:lnTo>
                  <a:lnTo>
                    <a:pt x="7406348" y="16885"/>
                  </a:lnTo>
                  <a:lnTo>
                    <a:pt x="7450368" y="29619"/>
                  </a:lnTo>
                  <a:lnTo>
                    <a:pt x="7492878" y="45657"/>
                  </a:lnTo>
                  <a:lnTo>
                    <a:pt x="7533730" y="64850"/>
                  </a:lnTo>
                  <a:lnTo>
                    <a:pt x="7572773" y="87047"/>
                  </a:lnTo>
                  <a:lnTo>
                    <a:pt x="7609858" y="112099"/>
                  </a:lnTo>
                  <a:lnTo>
                    <a:pt x="7644836" y="139857"/>
                  </a:lnTo>
                  <a:lnTo>
                    <a:pt x="7677556" y="170171"/>
                  </a:lnTo>
                  <a:lnTo>
                    <a:pt x="7707870" y="202891"/>
                  </a:lnTo>
                  <a:lnTo>
                    <a:pt x="7735628" y="237869"/>
                  </a:lnTo>
                  <a:lnTo>
                    <a:pt x="7760680" y="274954"/>
                  </a:lnTo>
                  <a:lnTo>
                    <a:pt x="7782877" y="313997"/>
                  </a:lnTo>
                  <a:lnTo>
                    <a:pt x="7802069" y="354848"/>
                  </a:lnTo>
                  <a:lnTo>
                    <a:pt x="7818107" y="397359"/>
                  </a:lnTo>
                  <a:lnTo>
                    <a:pt x="7830841" y="441379"/>
                  </a:lnTo>
                  <a:lnTo>
                    <a:pt x="7840122" y="486758"/>
                  </a:lnTo>
                  <a:lnTo>
                    <a:pt x="7845801" y="533349"/>
                  </a:lnTo>
                  <a:lnTo>
                    <a:pt x="7846569" y="552356"/>
                  </a:lnTo>
                </a:path>
                <a:path w="7846695" h="2436495">
                  <a:moveTo>
                    <a:pt x="7846570" y="1883810"/>
                  </a:moveTo>
                  <a:lnTo>
                    <a:pt x="7840122" y="1949408"/>
                  </a:lnTo>
                  <a:lnTo>
                    <a:pt x="7830841" y="1994788"/>
                  </a:lnTo>
                  <a:lnTo>
                    <a:pt x="7818107" y="2038808"/>
                  </a:lnTo>
                  <a:lnTo>
                    <a:pt x="7802069" y="2081318"/>
                  </a:lnTo>
                  <a:lnTo>
                    <a:pt x="7782877" y="2122170"/>
                  </a:lnTo>
                  <a:lnTo>
                    <a:pt x="7760680" y="2161213"/>
                  </a:lnTo>
                  <a:lnTo>
                    <a:pt x="7735628" y="2198298"/>
                  </a:lnTo>
                  <a:lnTo>
                    <a:pt x="7707870" y="2233276"/>
                  </a:lnTo>
                  <a:lnTo>
                    <a:pt x="7677556" y="2265996"/>
                  </a:lnTo>
                  <a:lnTo>
                    <a:pt x="7644836" y="2296310"/>
                  </a:lnTo>
                  <a:lnTo>
                    <a:pt x="7609858" y="2324068"/>
                  </a:lnTo>
                  <a:lnTo>
                    <a:pt x="7572773" y="2349120"/>
                  </a:lnTo>
                  <a:lnTo>
                    <a:pt x="7533730" y="2371317"/>
                  </a:lnTo>
                  <a:lnTo>
                    <a:pt x="7492878" y="2390509"/>
                  </a:lnTo>
                  <a:lnTo>
                    <a:pt x="7450368" y="2406547"/>
                  </a:lnTo>
                  <a:lnTo>
                    <a:pt x="7406348" y="2419282"/>
                  </a:lnTo>
                  <a:lnTo>
                    <a:pt x="7360968" y="2428563"/>
                  </a:lnTo>
                  <a:lnTo>
                    <a:pt x="7314378" y="2434241"/>
                  </a:lnTo>
                  <a:lnTo>
                    <a:pt x="7266727" y="2436167"/>
                  </a:lnTo>
                  <a:lnTo>
                    <a:pt x="0" y="2436167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66" name="object 9" descr=""/>
            <p:cNvPicPr/>
            <p:nvPr/>
          </p:nvPicPr>
          <p:blipFill>
            <a:blip r:embed="rId4"/>
            <a:stretch/>
          </p:blipFill>
          <p:spPr>
            <a:xfrm>
              <a:off x="1036440" y="3093840"/>
              <a:ext cx="4732560" cy="179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object 10"/>
          <p:cNvSpPr/>
          <p:nvPr/>
        </p:nvSpPr>
        <p:spPr>
          <a:xfrm>
            <a:off x="9131400" y="4827600"/>
            <a:ext cx="624420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50" strike="noStrike">
                <a:solidFill>
                  <a:srgbClr val="ffffff"/>
                </a:solidFill>
                <a:latin typeface="Verdana"/>
              </a:rPr>
              <a:t>SeekDeep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is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AI-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powered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platform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that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connects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potential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by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automating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lead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generation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communication.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assistants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engage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media,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while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use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SeekDeep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best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deals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set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alerts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products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3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prices.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" name="object 11"/>
          <p:cNvGrpSpPr/>
          <p:nvPr/>
        </p:nvGrpSpPr>
        <p:grpSpPr>
          <a:xfrm>
            <a:off x="1495440" y="910800"/>
            <a:ext cx="5169240" cy="5923800"/>
            <a:chOff x="1495440" y="910800"/>
            <a:chExt cx="5169240" cy="5923800"/>
          </a:xfrm>
        </p:grpSpPr>
        <p:pic>
          <p:nvPicPr>
            <p:cNvPr id="69" name="object 12" descr=""/>
            <p:cNvPicPr/>
            <p:nvPr/>
          </p:nvPicPr>
          <p:blipFill>
            <a:blip r:embed="rId5"/>
            <a:stretch/>
          </p:blipFill>
          <p:spPr>
            <a:xfrm>
              <a:off x="1641600" y="5464080"/>
              <a:ext cx="1370520" cy="137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" name="object 13" descr=""/>
            <p:cNvPicPr/>
            <p:nvPr/>
          </p:nvPicPr>
          <p:blipFill>
            <a:blip r:embed="rId6"/>
            <a:stretch/>
          </p:blipFill>
          <p:spPr>
            <a:xfrm>
              <a:off x="3340440" y="5736240"/>
              <a:ext cx="3324240" cy="93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1" name="object 14" descr=""/>
            <p:cNvPicPr/>
            <p:nvPr/>
          </p:nvPicPr>
          <p:blipFill>
            <a:blip r:embed="rId7"/>
            <a:stretch/>
          </p:blipFill>
          <p:spPr>
            <a:xfrm>
              <a:off x="1495440" y="910800"/>
              <a:ext cx="53244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" name="object 15" descr=""/>
            <p:cNvPicPr/>
            <p:nvPr/>
          </p:nvPicPr>
          <p:blipFill>
            <a:blip r:embed="rId8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object 2"/>
          <p:cNvGrpSpPr/>
          <p:nvPr/>
        </p:nvGrpSpPr>
        <p:grpSpPr>
          <a:xfrm>
            <a:off x="4467960" y="0"/>
            <a:ext cx="13818960" cy="9549360"/>
            <a:chOff x="4467960" y="0"/>
            <a:chExt cx="13818960" cy="9549360"/>
          </a:xfrm>
        </p:grpSpPr>
        <p:pic>
          <p:nvPicPr>
            <p:cNvPr id="74" name="object 3" descr=""/>
            <p:cNvPicPr/>
            <p:nvPr/>
          </p:nvPicPr>
          <p:blipFill>
            <a:blip r:embed="rId1"/>
            <a:stretch/>
          </p:blipFill>
          <p:spPr>
            <a:xfrm>
              <a:off x="7092360" y="0"/>
              <a:ext cx="11194560" cy="954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6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8" name="object 7" descr=""/>
            <p:cNvPicPr/>
            <p:nvPr/>
          </p:nvPicPr>
          <p:blipFill>
            <a:blip r:embed="rId3"/>
            <a:stretch/>
          </p:blipFill>
          <p:spPr>
            <a:xfrm>
              <a:off x="4467960" y="937800"/>
              <a:ext cx="9351360" cy="2156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object 8"/>
            <p:cNvSpPr/>
            <p:nvPr/>
          </p:nvSpPr>
          <p:spPr>
            <a:xfrm>
              <a:off x="4467960" y="937800"/>
              <a:ext cx="9351360" cy="2156760"/>
            </a:xfrm>
            <a:custGeom>
              <a:avLst/>
              <a:gdLst>
                <a:gd name="textAreaLeft" fmla="*/ 0 w 9351360"/>
                <a:gd name="textAreaRight" fmla="*/ 9352440 w 9351360"/>
                <a:gd name="textAreaTop" fmla="*/ 0 h 2156760"/>
                <a:gd name="textAreaBottom" fmla="*/ 2157840 h 2156760"/>
              </a:gdLst>
              <a:ahLst/>
              <a:rect l="textAreaLeft" t="textAreaTop" r="textAreaRight" b="textAreaBottom"/>
              <a:pathLst>
                <a:path w="9352280" h="2157730">
                  <a:moveTo>
                    <a:pt x="581007" y="0"/>
                  </a:moveTo>
                  <a:lnTo>
                    <a:pt x="8771002" y="0"/>
                  </a:lnTo>
                  <a:lnTo>
                    <a:pt x="8818654" y="1925"/>
                  </a:lnTo>
                  <a:lnTo>
                    <a:pt x="8865244" y="7604"/>
                  </a:lnTo>
                  <a:lnTo>
                    <a:pt x="8910625" y="16885"/>
                  </a:lnTo>
                  <a:lnTo>
                    <a:pt x="8954645" y="29619"/>
                  </a:lnTo>
                  <a:lnTo>
                    <a:pt x="8997156" y="45658"/>
                  </a:lnTo>
                  <a:lnTo>
                    <a:pt x="9038008" y="64850"/>
                  </a:lnTo>
                  <a:lnTo>
                    <a:pt x="9077052" y="87047"/>
                  </a:lnTo>
                  <a:lnTo>
                    <a:pt x="9114138" y="112100"/>
                  </a:lnTo>
                  <a:lnTo>
                    <a:pt x="9149116" y="139858"/>
                  </a:lnTo>
                  <a:lnTo>
                    <a:pt x="9181836" y="170172"/>
                  </a:lnTo>
                  <a:lnTo>
                    <a:pt x="9212151" y="202893"/>
                  </a:lnTo>
                  <a:lnTo>
                    <a:pt x="9239909" y="237871"/>
                  </a:lnTo>
                  <a:lnTo>
                    <a:pt x="9264961" y="274957"/>
                  </a:lnTo>
                  <a:lnTo>
                    <a:pt x="9287159" y="314000"/>
                  </a:lnTo>
                  <a:lnTo>
                    <a:pt x="9306351" y="354852"/>
                  </a:lnTo>
                  <a:lnTo>
                    <a:pt x="9322390" y="397363"/>
                  </a:lnTo>
                  <a:lnTo>
                    <a:pt x="9335124" y="441384"/>
                  </a:lnTo>
                  <a:lnTo>
                    <a:pt x="9344405" y="486764"/>
                  </a:lnTo>
                  <a:lnTo>
                    <a:pt x="9350084" y="533355"/>
                  </a:lnTo>
                  <a:lnTo>
                    <a:pt x="9352010" y="581007"/>
                  </a:lnTo>
                  <a:lnTo>
                    <a:pt x="9352010" y="1576702"/>
                  </a:lnTo>
                  <a:lnTo>
                    <a:pt x="9350084" y="1624354"/>
                  </a:lnTo>
                  <a:lnTo>
                    <a:pt x="9344405" y="1670944"/>
                  </a:lnTo>
                  <a:lnTo>
                    <a:pt x="9335124" y="1716325"/>
                  </a:lnTo>
                  <a:lnTo>
                    <a:pt x="9322390" y="1760345"/>
                  </a:lnTo>
                  <a:lnTo>
                    <a:pt x="9306351" y="1802857"/>
                  </a:lnTo>
                  <a:lnTo>
                    <a:pt x="9287159" y="1843709"/>
                  </a:lnTo>
                  <a:lnTo>
                    <a:pt x="9264961" y="1882752"/>
                  </a:lnTo>
                  <a:lnTo>
                    <a:pt x="9239909" y="1919838"/>
                  </a:lnTo>
                  <a:lnTo>
                    <a:pt x="9212151" y="1954816"/>
                  </a:lnTo>
                  <a:lnTo>
                    <a:pt x="9181837" y="1987537"/>
                  </a:lnTo>
                  <a:lnTo>
                    <a:pt x="9149116" y="2017851"/>
                  </a:lnTo>
                  <a:lnTo>
                    <a:pt x="9114138" y="2045609"/>
                  </a:lnTo>
                  <a:lnTo>
                    <a:pt x="9077052" y="2070662"/>
                  </a:lnTo>
                  <a:lnTo>
                    <a:pt x="9038009" y="2092859"/>
                  </a:lnTo>
                  <a:lnTo>
                    <a:pt x="8997156" y="2112051"/>
                  </a:lnTo>
                  <a:lnTo>
                    <a:pt x="8954645" y="2128090"/>
                  </a:lnTo>
                  <a:lnTo>
                    <a:pt x="8910625" y="2140824"/>
                  </a:lnTo>
                  <a:lnTo>
                    <a:pt x="8865244" y="2150105"/>
                  </a:lnTo>
                  <a:lnTo>
                    <a:pt x="8818654" y="2155784"/>
                  </a:lnTo>
                  <a:lnTo>
                    <a:pt x="8771002" y="2157710"/>
                  </a:lnTo>
                  <a:lnTo>
                    <a:pt x="581007" y="2157710"/>
                  </a:lnTo>
                  <a:lnTo>
                    <a:pt x="533355" y="2155784"/>
                  </a:lnTo>
                  <a:lnTo>
                    <a:pt x="486764" y="2150105"/>
                  </a:lnTo>
                  <a:lnTo>
                    <a:pt x="441384" y="2140824"/>
                  </a:lnTo>
                  <a:lnTo>
                    <a:pt x="397364" y="2128089"/>
                  </a:lnTo>
                  <a:lnTo>
                    <a:pt x="354852" y="2112051"/>
                  </a:lnTo>
                  <a:lnTo>
                    <a:pt x="314000" y="2092859"/>
                  </a:lnTo>
                  <a:lnTo>
                    <a:pt x="274957" y="2070661"/>
                  </a:lnTo>
                  <a:lnTo>
                    <a:pt x="237871" y="2045609"/>
                  </a:lnTo>
                  <a:lnTo>
                    <a:pt x="202893" y="2017851"/>
                  </a:lnTo>
                  <a:lnTo>
                    <a:pt x="170172" y="1987536"/>
                  </a:lnTo>
                  <a:lnTo>
                    <a:pt x="139858" y="1954815"/>
                  </a:lnTo>
                  <a:lnTo>
                    <a:pt x="112100" y="1919837"/>
                  </a:lnTo>
                  <a:lnTo>
                    <a:pt x="87048" y="1882752"/>
                  </a:lnTo>
                  <a:lnTo>
                    <a:pt x="64850" y="1843708"/>
                  </a:lnTo>
                  <a:lnTo>
                    <a:pt x="45658" y="1802856"/>
                  </a:lnTo>
                  <a:lnTo>
                    <a:pt x="29620" y="1760345"/>
                  </a:lnTo>
                  <a:lnTo>
                    <a:pt x="16885" y="1716325"/>
                  </a:lnTo>
                  <a:lnTo>
                    <a:pt x="7604" y="1670944"/>
                  </a:lnTo>
                  <a:lnTo>
                    <a:pt x="1926" y="1624354"/>
                  </a:lnTo>
                  <a:lnTo>
                    <a:pt x="0" y="1576702"/>
                  </a:lnTo>
                  <a:lnTo>
                    <a:pt x="0" y="581007"/>
                  </a:lnTo>
                  <a:lnTo>
                    <a:pt x="1926" y="533355"/>
                  </a:lnTo>
                  <a:lnTo>
                    <a:pt x="7604" y="486765"/>
                  </a:lnTo>
                  <a:lnTo>
                    <a:pt x="16885" y="441384"/>
                  </a:lnTo>
                  <a:lnTo>
                    <a:pt x="29620" y="397364"/>
                  </a:lnTo>
                  <a:lnTo>
                    <a:pt x="45658" y="354853"/>
                  </a:lnTo>
                  <a:lnTo>
                    <a:pt x="64850" y="314001"/>
                  </a:lnTo>
                  <a:lnTo>
                    <a:pt x="87048" y="274957"/>
                  </a:lnTo>
                  <a:lnTo>
                    <a:pt x="112100" y="237871"/>
                  </a:lnTo>
                  <a:lnTo>
                    <a:pt x="139858" y="202894"/>
                  </a:lnTo>
                  <a:lnTo>
                    <a:pt x="170173" y="170173"/>
                  </a:lnTo>
                  <a:lnTo>
                    <a:pt x="202894" y="139858"/>
                  </a:lnTo>
                  <a:lnTo>
                    <a:pt x="237871" y="112100"/>
                  </a:lnTo>
                  <a:lnTo>
                    <a:pt x="274957" y="87048"/>
                  </a:lnTo>
                  <a:lnTo>
                    <a:pt x="314001" y="64850"/>
                  </a:lnTo>
                  <a:lnTo>
                    <a:pt x="354853" y="45658"/>
                  </a:lnTo>
                  <a:lnTo>
                    <a:pt x="397364" y="29620"/>
                  </a:lnTo>
                  <a:lnTo>
                    <a:pt x="441384" y="16885"/>
                  </a:lnTo>
                  <a:lnTo>
                    <a:pt x="486765" y="7604"/>
                  </a:lnTo>
                  <a:lnTo>
                    <a:pt x="533355" y="1926"/>
                  </a:lnTo>
                  <a:lnTo>
                    <a:pt x="581007" y="0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0" name="object 9"/>
          <p:cNvSpPr/>
          <p:nvPr/>
        </p:nvSpPr>
        <p:spPr>
          <a:xfrm>
            <a:off x="1236600" y="404748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4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2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5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4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400" y="452546"/>
                </a:lnTo>
                <a:lnTo>
                  <a:pt x="158132" y="453146"/>
                </a:lnTo>
                <a:close/>
              </a:path>
              <a:path w="504825" h="570864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7" y="428975"/>
                </a:lnTo>
                <a:lnTo>
                  <a:pt x="341556" y="477316"/>
                </a:lnTo>
                <a:close/>
              </a:path>
              <a:path w="504825" h="570864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4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1" name="object 10"/>
          <p:cNvGrpSpPr/>
          <p:nvPr/>
        </p:nvGrpSpPr>
        <p:grpSpPr>
          <a:xfrm>
            <a:off x="6379560" y="999720"/>
            <a:ext cx="5393880" cy="2041200"/>
            <a:chOff x="6379560" y="999720"/>
            <a:chExt cx="5393880" cy="2041200"/>
          </a:xfrm>
        </p:grpSpPr>
        <p:pic>
          <p:nvPicPr>
            <p:cNvPr id="82" name="object 11" descr=""/>
            <p:cNvPicPr/>
            <p:nvPr/>
          </p:nvPicPr>
          <p:blipFill>
            <a:blip r:embed="rId4"/>
            <a:stretch/>
          </p:blipFill>
          <p:spPr>
            <a:xfrm>
              <a:off x="6379560" y="999720"/>
              <a:ext cx="5393880" cy="142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" name="object 12" descr=""/>
            <p:cNvPicPr/>
            <p:nvPr/>
          </p:nvPicPr>
          <p:blipFill>
            <a:blip r:embed="rId5"/>
            <a:stretch/>
          </p:blipFill>
          <p:spPr>
            <a:xfrm>
              <a:off x="6556320" y="2200680"/>
              <a:ext cx="5180400" cy="84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4" name="object 13"/>
          <p:cNvSpPr/>
          <p:nvPr/>
        </p:nvSpPr>
        <p:spPr>
          <a:xfrm>
            <a:off x="2050200" y="3869280"/>
            <a:ext cx="4737960" cy="171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100000"/>
              </a:lnSpc>
              <a:spcBef>
                <a:spcPts val="530"/>
              </a:spcBef>
            </a:pPr>
            <a:r>
              <a:rPr b="1" lang="en-US" sz="2450" spc="-216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310" strike="noStrike">
                <a:solidFill>
                  <a:srgbClr val="ffffff"/>
                </a:solidFill>
                <a:latin typeface="Verdana"/>
              </a:rPr>
              <a:t>Buyers: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struggle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identify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reach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potential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who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are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actively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looking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their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products.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object 14"/>
          <p:cNvSpPr/>
          <p:nvPr/>
        </p:nvSpPr>
        <p:spPr>
          <a:xfrm>
            <a:off x="8431920" y="3869280"/>
            <a:ext cx="7358400" cy="171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100000"/>
              </a:lnSpc>
              <a:spcBef>
                <a:spcPts val="530"/>
              </a:spcBef>
            </a:pPr>
            <a:r>
              <a:rPr b="1" lang="en-US" sz="2450" spc="-245" strike="noStrike">
                <a:solidFill>
                  <a:srgbClr val="ffffff"/>
                </a:solidFill>
                <a:latin typeface="Verdana"/>
              </a:rPr>
              <a:t>Engaging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31" strike="noStrike">
                <a:solidFill>
                  <a:srgbClr val="ffffff"/>
                </a:solidFill>
                <a:latin typeface="Verdana"/>
              </a:rPr>
              <a:t>Convincing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310" strike="noStrike">
                <a:solidFill>
                  <a:srgbClr val="ffffff"/>
                </a:solidFill>
                <a:latin typeface="Verdana"/>
              </a:rPr>
              <a:t>Buyers: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it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challenging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communicate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effectively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potential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convince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them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make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a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purchase.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object 15" descr=""/>
          <p:cNvPicPr/>
          <p:nvPr/>
        </p:nvPicPr>
        <p:blipFill>
          <a:blip r:embed="rId6"/>
          <a:stretch/>
        </p:blipFill>
        <p:spPr>
          <a:xfrm>
            <a:off x="15810480" y="8010720"/>
            <a:ext cx="2476440" cy="2275200"/>
          </a:xfrm>
          <a:prstGeom prst="rect">
            <a:avLst/>
          </a:prstGeom>
          <a:ln w="0">
            <a:noFill/>
          </a:ln>
        </p:spPr>
      </p:pic>
      <p:pic>
        <p:nvPicPr>
          <p:cNvPr id="87" name="object 16" descr=""/>
          <p:cNvPicPr/>
          <p:nvPr/>
        </p:nvPicPr>
        <p:blipFill>
          <a:blip r:embed="rId7"/>
          <a:stretch/>
        </p:blipFill>
        <p:spPr>
          <a:xfrm>
            <a:off x="0" y="2055600"/>
            <a:ext cx="1312920" cy="1589760"/>
          </a:xfrm>
          <a:prstGeom prst="rect">
            <a:avLst/>
          </a:prstGeom>
          <a:ln w="0">
            <a:noFill/>
          </a:ln>
        </p:spPr>
      </p:pic>
      <p:pic>
        <p:nvPicPr>
          <p:cNvPr id="88" name="object 17" descr=""/>
          <p:cNvPicPr/>
          <p:nvPr/>
        </p:nvPicPr>
        <p:blipFill>
          <a:blip r:embed="rId8"/>
          <a:stretch/>
        </p:blipFill>
        <p:spPr>
          <a:xfrm>
            <a:off x="17633880" y="1033200"/>
            <a:ext cx="653040" cy="1589760"/>
          </a:xfrm>
          <a:prstGeom prst="rect">
            <a:avLst/>
          </a:prstGeom>
          <a:ln w="0">
            <a:noFill/>
          </a:ln>
        </p:spPr>
      </p:pic>
      <p:sp>
        <p:nvSpPr>
          <p:cNvPr id="89" name="object 18"/>
          <p:cNvSpPr/>
          <p:nvPr/>
        </p:nvSpPr>
        <p:spPr>
          <a:xfrm>
            <a:off x="2158920" y="6253560"/>
            <a:ext cx="4732920" cy="21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Time</a:t>
            </a:r>
            <a:r>
              <a:rPr b="1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56" strike="noStrike">
                <a:solidFill>
                  <a:srgbClr val="ffffff"/>
                </a:solidFill>
                <a:latin typeface="Verdana"/>
              </a:rPr>
              <a:t>Resource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65" strike="noStrike">
                <a:solidFill>
                  <a:srgbClr val="ffffff"/>
                </a:solidFill>
                <a:latin typeface="Verdana"/>
              </a:rPr>
              <a:t>Constraints: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Manual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lead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generation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customer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interaction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ffffff"/>
                </a:solidFill>
                <a:latin typeface="Verdana"/>
              </a:rPr>
              <a:t>are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time-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consuming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require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significant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resources.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object 19"/>
          <p:cNvSpPr/>
          <p:nvPr/>
        </p:nvSpPr>
        <p:spPr>
          <a:xfrm>
            <a:off x="8431920" y="6253560"/>
            <a:ext cx="279540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106" strike="noStrike">
                <a:solidFill>
                  <a:srgbClr val="ffffff"/>
                </a:solidFill>
                <a:latin typeface="Verdana"/>
              </a:rPr>
              <a:t>Localized </a:t>
            </a: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Targeting: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2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targeting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regions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(e.g.,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Georgia)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2" strike="noStrike">
                <a:solidFill>
                  <a:srgbClr val="ffffff"/>
                </a:solidFill>
                <a:latin typeface="Verdana"/>
              </a:rPr>
              <a:t>often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face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difficulties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in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local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buyers.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object 20"/>
          <p:cNvSpPr/>
          <p:nvPr/>
        </p:nvSpPr>
        <p:spPr>
          <a:xfrm>
            <a:off x="12709440" y="6253560"/>
            <a:ext cx="3193560" cy="29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100000"/>
              </a:lnSpc>
              <a:spcBef>
                <a:spcPts val="530"/>
              </a:spcBef>
            </a:pPr>
            <a:r>
              <a:rPr b="1" lang="en-US" sz="2450" spc="-145" strike="noStrike">
                <a:solidFill>
                  <a:srgbClr val="ffffff"/>
                </a:solidFill>
                <a:latin typeface="Verdana"/>
              </a:rPr>
              <a:t>Competition: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competitive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markets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82" strike="noStrike">
                <a:solidFill>
                  <a:srgbClr val="ffffff"/>
                </a:solidFill>
                <a:latin typeface="Verdana"/>
              </a:rPr>
              <a:t>(e.g.,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electronics)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need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tools to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stand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out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connect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buyers </a:t>
            </a:r>
            <a:r>
              <a:rPr b="0" lang="en-US" sz="2450" spc="-41" strike="noStrike">
                <a:solidFill>
                  <a:srgbClr val="ffffff"/>
                </a:solidFill>
                <a:latin typeface="Verdana"/>
              </a:rPr>
              <a:t>quickly.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object 21"/>
          <p:cNvSpPr/>
          <p:nvPr/>
        </p:nvSpPr>
        <p:spPr>
          <a:xfrm>
            <a:off x="1314720" y="651852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2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5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400" y="452546"/>
                </a:lnTo>
                <a:lnTo>
                  <a:pt x="158132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7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object 22"/>
          <p:cNvSpPr/>
          <p:nvPr/>
        </p:nvSpPr>
        <p:spPr>
          <a:xfrm>
            <a:off x="7587000" y="404748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4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3" y="19336"/>
                </a:lnTo>
                <a:lnTo>
                  <a:pt x="175263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4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4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2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4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4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object 23"/>
          <p:cNvSpPr/>
          <p:nvPr/>
        </p:nvSpPr>
        <p:spPr>
          <a:xfrm>
            <a:off x="7587000" y="651852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3" y="19336"/>
                </a:lnTo>
                <a:lnTo>
                  <a:pt x="175263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2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2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object 24"/>
          <p:cNvSpPr/>
          <p:nvPr/>
        </p:nvSpPr>
        <p:spPr>
          <a:xfrm>
            <a:off x="11987640" y="651852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0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7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7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3" y="19336"/>
                </a:lnTo>
                <a:lnTo>
                  <a:pt x="175263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1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0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3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1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5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2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3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2" y="429130"/>
                </a:lnTo>
                <a:lnTo>
                  <a:pt x="390330" y="428975"/>
                </a:lnTo>
                <a:lnTo>
                  <a:pt x="479183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2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object 25" descr=""/>
          <p:cNvPicPr/>
          <p:nvPr/>
        </p:nvPicPr>
        <p:blipFill>
          <a:blip r:embed="rId9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7" name="object 26" descr=""/>
          <p:cNvPicPr/>
          <p:nvPr/>
        </p:nvPicPr>
        <p:blipFill>
          <a:blip r:embed="rId10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object 2"/>
          <p:cNvGrpSpPr/>
          <p:nvPr/>
        </p:nvGrpSpPr>
        <p:grpSpPr>
          <a:xfrm>
            <a:off x="4467960" y="0"/>
            <a:ext cx="13818960" cy="9549360"/>
            <a:chOff x="4467960" y="0"/>
            <a:chExt cx="13818960" cy="9549360"/>
          </a:xfrm>
        </p:grpSpPr>
        <p:pic>
          <p:nvPicPr>
            <p:cNvPr id="99" name="object 3" descr=""/>
            <p:cNvPicPr/>
            <p:nvPr/>
          </p:nvPicPr>
          <p:blipFill>
            <a:blip r:embed="rId1"/>
            <a:stretch/>
          </p:blipFill>
          <p:spPr>
            <a:xfrm>
              <a:off x="7092360" y="0"/>
              <a:ext cx="11194560" cy="954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01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03" name="object 7" descr=""/>
            <p:cNvPicPr/>
            <p:nvPr/>
          </p:nvPicPr>
          <p:blipFill>
            <a:blip r:embed="rId3"/>
            <a:stretch/>
          </p:blipFill>
          <p:spPr>
            <a:xfrm>
              <a:off x="4467960" y="937800"/>
              <a:ext cx="9351360" cy="2156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4" name="object 8"/>
            <p:cNvSpPr/>
            <p:nvPr/>
          </p:nvSpPr>
          <p:spPr>
            <a:xfrm>
              <a:off x="4467960" y="937800"/>
              <a:ext cx="9351360" cy="2156760"/>
            </a:xfrm>
            <a:custGeom>
              <a:avLst/>
              <a:gdLst>
                <a:gd name="textAreaLeft" fmla="*/ 0 w 9351360"/>
                <a:gd name="textAreaRight" fmla="*/ 9352440 w 9351360"/>
                <a:gd name="textAreaTop" fmla="*/ 0 h 2156760"/>
                <a:gd name="textAreaBottom" fmla="*/ 2157840 h 2156760"/>
              </a:gdLst>
              <a:ahLst/>
              <a:rect l="textAreaLeft" t="textAreaTop" r="textAreaRight" b="textAreaBottom"/>
              <a:pathLst>
                <a:path w="9352280" h="2157730">
                  <a:moveTo>
                    <a:pt x="581007" y="0"/>
                  </a:moveTo>
                  <a:lnTo>
                    <a:pt x="8771002" y="0"/>
                  </a:lnTo>
                  <a:lnTo>
                    <a:pt x="8818654" y="1925"/>
                  </a:lnTo>
                  <a:lnTo>
                    <a:pt x="8865244" y="7604"/>
                  </a:lnTo>
                  <a:lnTo>
                    <a:pt x="8910625" y="16885"/>
                  </a:lnTo>
                  <a:lnTo>
                    <a:pt x="8954645" y="29619"/>
                  </a:lnTo>
                  <a:lnTo>
                    <a:pt x="8997156" y="45658"/>
                  </a:lnTo>
                  <a:lnTo>
                    <a:pt x="9038008" y="64850"/>
                  </a:lnTo>
                  <a:lnTo>
                    <a:pt x="9077052" y="87047"/>
                  </a:lnTo>
                  <a:lnTo>
                    <a:pt x="9114138" y="112100"/>
                  </a:lnTo>
                  <a:lnTo>
                    <a:pt x="9149116" y="139858"/>
                  </a:lnTo>
                  <a:lnTo>
                    <a:pt x="9181836" y="170172"/>
                  </a:lnTo>
                  <a:lnTo>
                    <a:pt x="9212151" y="202893"/>
                  </a:lnTo>
                  <a:lnTo>
                    <a:pt x="9239909" y="237871"/>
                  </a:lnTo>
                  <a:lnTo>
                    <a:pt x="9264961" y="274957"/>
                  </a:lnTo>
                  <a:lnTo>
                    <a:pt x="9287159" y="314000"/>
                  </a:lnTo>
                  <a:lnTo>
                    <a:pt x="9306351" y="354852"/>
                  </a:lnTo>
                  <a:lnTo>
                    <a:pt x="9322390" y="397363"/>
                  </a:lnTo>
                  <a:lnTo>
                    <a:pt x="9335124" y="441384"/>
                  </a:lnTo>
                  <a:lnTo>
                    <a:pt x="9344405" y="486764"/>
                  </a:lnTo>
                  <a:lnTo>
                    <a:pt x="9350084" y="533355"/>
                  </a:lnTo>
                  <a:lnTo>
                    <a:pt x="9352010" y="581007"/>
                  </a:lnTo>
                  <a:lnTo>
                    <a:pt x="9352010" y="1576702"/>
                  </a:lnTo>
                  <a:lnTo>
                    <a:pt x="9350084" y="1624354"/>
                  </a:lnTo>
                  <a:lnTo>
                    <a:pt x="9344405" y="1670944"/>
                  </a:lnTo>
                  <a:lnTo>
                    <a:pt x="9335124" y="1716325"/>
                  </a:lnTo>
                  <a:lnTo>
                    <a:pt x="9322390" y="1760345"/>
                  </a:lnTo>
                  <a:lnTo>
                    <a:pt x="9306351" y="1802857"/>
                  </a:lnTo>
                  <a:lnTo>
                    <a:pt x="9287159" y="1843709"/>
                  </a:lnTo>
                  <a:lnTo>
                    <a:pt x="9264961" y="1882752"/>
                  </a:lnTo>
                  <a:lnTo>
                    <a:pt x="9239909" y="1919838"/>
                  </a:lnTo>
                  <a:lnTo>
                    <a:pt x="9212151" y="1954816"/>
                  </a:lnTo>
                  <a:lnTo>
                    <a:pt x="9181837" y="1987537"/>
                  </a:lnTo>
                  <a:lnTo>
                    <a:pt x="9149116" y="2017851"/>
                  </a:lnTo>
                  <a:lnTo>
                    <a:pt x="9114138" y="2045609"/>
                  </a:lnTo>
                  <a:lnTo>
                    <a:pt x="9077052" y="2070662"/>
                  </a:lnTo>
                  <a:lnTo>
                    <a:pt x="9038009" y="2092859"/>
                  </a:lnTo>
                  <a:lnTo>
                    <a:pt x="8997156" y="2112051"/>
                  </a:lnTo>
                  <a:lnTo>
                    <a:pt x="8954645" y="2128090"/>
                  </a:lnTo>
                  <a:lnTo>
                    <a:pt x="8910625" y="2140824"/>
                  </a:lnTo>
                  <a:lnTo>
                    <a:pt x="8865244" y="2150105"/>
                  </a:lnTo>
                  <a:lnTo>
                    <a:pt x="8818654" y="2155784"/>
                  </a:lnTo>
                  <a:lnTo>
                    <a:pt x="8771002" y="2157710"/>
                  </a:lnTo>
                  <a:lnTo>
                    <a:pt x="581007" y="2157710"/>
                  </a:lnTo>
                  <a:lnTo>
                    <a:pt x="533355" y="2155784"/>
                  </a:lnTo>
                  <a:lnTo>
                    <a:pt x="486764" y="2150105"/>
                  </a:lnTo>
                  <a:lnTo>
                    <a:pt x="441384" y="2140824"/>
                  </a:lnTo>
                  <a:lnTo>
                    <a:pt x="397364" y="2128089"/>
                  </a:lnTo>
                  <a:lnTo>
                    <a:pt x="354852" y="2112051"/>
                  </a:lnTo>
                  <a:lnTo>
                    <a:pt x="314000" y="2092859"/>
                  </a:lnTo>
                  <a:lnTo>
                    <a:pt x="274957" y="2070661"/>
                  </a:lnTo>
                  <a:lnTo>
                    <a:pt x="237871" y="2045609"/>
                  </a:lnTo>
                  <a:lnTo>
                    <a:pt x="202893" y="2017851"/>
                  </a:lnTo>
                  <a:lnTo>
                    <a:pt x="170172" y="1987536"/>
                  </a:lnTo>
                  <a:lnTo>
                    <a:pt x="139858" y="1954815"/>
                  </a:lnTo>
                  <a:lnTo>
                    <a:pt x="112100" y="1919837"/>
                  </a:lnTo>
                  <a:lnTo>
                    <a:pt x="87048" y="1882752"/>
                  </a:lnTo>
                  <a:lnTo>
                    <a:pt x="64850" y="1843708"/>
                  </a:lnTo>
                  <a:lnTo>
                    <a:pt x="45658" y="1802856"/>
                  </a:lnTo>
                  <a:lnTo>
                    <a:pt x="29620" y="1760345"/>
                  </a:lnTo>
                  <a:lnTo>
                    <a:pt x="16885" y="1716325"/>
                  </a:lnTo>
                  <a:lnTo>
                    <a:pt x="7604" y="1670944"/>
                  </a:lnTo>
                  <a:lnTo>
                    <a:pt x="1926" y="1624354"/>
                  </a:lnTo>
                  <a:lnTo>
                    <a:pt x="0" y="1576702"/>
                  </a:lnTo>
                  <a:lnTo>
                    <a:pt x="0" y="581007"/>
                  </a:lnTo>
                  <a:lnTo>
                    <a:pt x="1926" y="533355"/>
                  </a:lnTo>
                  <a:lnTo>
                    <a:pt x="7604" y="486765"/>
                  </a:lnTo>
                  <a:lnTo>
                    <a:pt x="16885" y="441384"/>
                  </a:lnTo>
                  <a:lnTo>
                    <a:pt x="29620" y="397364"/>
                  </a:lnTo>
                  <a:lnTo>
                    <a:pt x="45658" y="354853"/>
                  </a:lnTo>
                  <a:lnTo>
                    <a:pt x="64850" y="314001"/>
                  </a:lnTo>
                  <a:lnTo>
                    <a:pt x="87048" y="274957"/>
                  </a:lnTo>
                  <a:lnTo>
                    <a:pt x="112100" y="237871"/>
                  </a:lnTo>
                  <a:lnTo>
                    <a:pt x="139858" y="202894"/>
                  </a:lnTo>
                  <a:lnTo>
                    <a:pt x="170173" y="170173"/>
                  </a:lnTo>
                  <a:lnTo>
                    <a:pt x="202894" y="139858"/>
                  </a:lnTo>
                  <a:lnTo>
                    <a:pt x="237871" y="112100"/>
                  </a:lnTo>
                  <a:lnTo>
                    <a:pt x="274957" y="87048"/>
                  </a:lnTo>
                  <a:lnTo>
                    <a:pt x="314001" y="64850"/>
                  </a:lnTo>
                  <a:lnTo>
                    <a:pt x="354853" y="45658"/>
                  </a:lnTo>
                  <a:lnTo>
                    <a:pt x="397364" y="29620"/>
                  </a:lnTo>
                  <a:lnTo>
                    <a:pt x="441384" y="16885"/>
                  </a:lnTo>
                  <a:lnTo>
                    <a:pt x="486765" y="7604"/>
                  </a:lnTo>
                  <a:lnTo>
                    <a:pt x="533355" y="1926"/>
                  </a:lnTo>
                  <a:lnTo>
                    <a:pt x="581007" y="0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5" name="object 9"/>
          <p:cNvSpPr/>
          <p:nvPr/>
        </p:nvSpPr>
        <p:spPr>
          <a:xfrm>
            <a:off x="665280" y="376200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4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2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5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4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400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400" y="452546"/>
                </a:lnTo>
                <a:lnTo>
                  <a:pt x="158132" y="453146"/>
                </a:lnTo>
                <a:close/>
              </a:path>
              <a:path w="504825" h="570864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7" y="428975"/>
                </a:lnTo>
                <a:lnTo>
                  <a:pt x="341556" y="477316"/>
                </a:lnTo>
                <a:close/>
              </a:path>
              <a:path w="504825" h="570864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4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" name="object 10"/>
          <p:cNvGrpSpPr/>
          <p:nvPr/>
        </p:nvGrpSpPr>
        <p:grpSpPr>
          <a:xfrm>
            <a:off x="6379560" y="999720"/>
            <a:ext cx="5393880" cy="2041200"/>
            <a:chOff x="6379560" y="999720"/>
            <a:chExt cx="5393880" cy="2041200"/>
          </a:xfrm>
        </p:grpSpPr>
        <p:pic>
          <p:nvPicPr>
            <p:cNvPr id="107" name="object 11" descr=""/>
            <p:cNvPicPr/>
            <p:nvPr/>
          </p:nvPicPr>
          <p:blipFill>
            <a:blip r:embed="rId4"/>
            <a:stretch/>
          </p:blipFill>
          <p:spPr>
            <a:xfrm>
              <a:off x="6379560" y="999720"/>
              <a:ext cx="5393880" cy="142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8" name="object 12" descr=""/>
            <p:cNvPicPr/>
            <p:nvPr/>
          </p:nvPicPr>
          <p:blipFill>
            <a:blip r:embed="rId5"/>
            <a:stretch/>
          </p:blipFill>
          <p:spPr>
            <a:xfrm>
              <a:off x="6546960" y="2200680"/>
              <a:ext cx="5223240" cy="84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9" name="object 13"/>
          <p:cNvSpPr/>
          <p:nvPr/>
        </p:nvSpPr>
        <p:spPr>
          <a:xfrm>
            <a:off x="1478520" y="3583440"/>
            <a:ext cx="389196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16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1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25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22" strike="noStrike">
                <a:solidFill>
                  <a:srgbClr val="ffffff"/>
                </a:solidFill>
                <a:latin typeface="Verdana"/>
              </a:rPr>
              <a:t>Right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16" strike="noStrike">
                <a:solidFill>
                  <a:srgbClr val="ffffff"/>
                </a:solidFill>
                <a:latin typeface="Verdana"/>
              </a:rPr>
              <a:t>Product: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often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struggle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to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exact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product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they </a:t>
            </a:r>
            <a:r>
              <a:rPr b="0" lang="en-US" sz="2450" spc="-185" strike="noStrike">
                <a:solidFill>
                  <a:srgbClr val="ffffff"/>
                </a:solidFill>
                <a:latin typeface="Verdana"/>
              </a:rPr>
              <a:t>are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looking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1" strike="noStrike">
                <a:solidFill>
                  <a:srgbClr val="ffffff"/>
                </a:solidFill>
                <a:latin typeface="Verdana"/>
              </a:rPr>
              <a:t>for,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especially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in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regions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a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desired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price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point.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object 14"/>
          <p:cNvSpPr/>
          <p:nvPr/>
        </p:nvSpPr>
        <p:spPr>
          <a:xfrm>
            <a:off x="6717240" y="3583440"/>
            <a:ext cx="432720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45" strike="noStrike">
                <a:solidFill>
                  <a:srgbClr val="ffffff"/>
                </a:solidFill>
                <a:latin typeface="Verdana"/>
              </a:rPr>
              <a:t>Time-</a:t>
            </a:r>
            <a:r>
              <a:rPr b="1" lang="en-US" sz="2450" spc="-265" strike="noStrike">
                <a:solidFill>
                  <a:srgbClr val="ffffff"/>
                </a:solidFill>
                <a:latin typeface="Verdana"/>
              </a:rPr>
              <a:t>Consuming</a:t>
            </a:r>
            <a:r>
              <a:rPr b="1" lang="en-US" sz="24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Search: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Manually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searching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through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multiple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websites,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0" strike="noStrike">
                <a:solidFill>
                  <a:srgbClr val="ffffff"/>
                </a:solidFill>
                <a:latin typeface="Verdana"/>
              </a:rPr>
              <a:t>media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platforms,</a:t>
            </a:r>
            <a:r>
              <a:rPr b="0" lang="en-US" sz="2450" spc="-27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marketplaces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to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2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best</a:t>
            </a:r>
            <a:r>
              <a:rPr b="0" lang="en-US" sz="2450" spc="-32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deals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is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time-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consuming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ffffff"/>
                </a:solidFill>
                <a:latin typeface="Verdana"/>
              </a:rPr>
              <a:t>inefficient.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object 15" descr=""/>
          <p:cNvPicPr/>
          <p:nvPr/>
        </p:nvPicPr>
        <p:blipFill>
          <a:blip r:embed="rId6"/>
          <a:stretch/>
        </p:blipFill>
        <p:spPr>
          <a:xfrm>
            <a:off x="16077960" y="7878240"/>
            <a:ext cx="2208960" cy="2407680"/>
          </a:xfrm>
          <a:prstGeom prst="rect">
            <a:avLst/>
          </a:prstGeom>
          <a:ln w="0">
            <a:noFill/>
          </a:ln>
        </p:spPr>
      </p:pic>
      <p:pic>
        <p:nvPicPr>
          <p:cNvPr id="112" name="object 16" descr=""/>
          <p:cNvPicPr/>
          <p:nvPr/>
        </p:nvPicPr>
        <p:blipFill>
          <a:blip r:embed="rId7"/>
          <a:stretch/>
        </p:blipFill>
        <p:spPr>
          <a:xfrm>
            <a:off x="0" y="2055600"/>
            <a:ext cx="1312920" cy="1589760"/>
          </a:xfrm>
          <a:prstGeom prst="rect">
            <a:avLst/>
          </a:prstGeom>
          <a:ln w="0">
            <a:noFill/>
          </a:ln>
        </p:spPr>
      </p:pic>
      <p:pic>
        <p:nvPicPr>
          <p:cNvPr id="113" name="object 17" descr=""/>
          <p:cNvPicPr/>
          <p:nvPr/>
        </p:nvPicPr>
        <p:blipFill>
          <a:blip r:embed="rId8"/>
          <a:stretch/>
        </p:blipFill>
        <p:spPr>
          <a:xfrm>
            <a:off x="17633880" y="1033200"/>
            <a:ext cx="653040" cy="1589760"/>
          </a:xfrm>
          <a:prstGeom prst="rect">
            <a:avLst/>
          </a:prstGeom>
          <a:ln w="0">
            <a:noFill/>
          </a:ln>
        </p:spPr>
      </p:pic>
      <p:pic>
        <p:nvPicPr>
          <p:cNvPr id="114" name="object 18" descr=""/>
          <p:cNvPicPr/>
          <p:nvPr/>
        </p:nvPicPr>
        <p:blipFill>
          <a:blip r:embed="rId9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15" name="object 19" descr=""/>
          <p:cNvPicPr/>
          <p:nvPr/>
        </p:nvPicPr>
        <p:blipFill>
          <a:blip r:embed="rId10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  <p:sp>
        <p:nvSpPr>
          <p:cNvPr id="116" name="object 20"/>
          <p:cNvSpPr/>
          <p:nvPr/>
        </p:nvSpPr>
        <p:spPr>
          <a:xfrm>
            <a:off x="1482840" y="6539040"/>
            <a:ext cx="383940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42" strike="noStrike">
                <a:solidFill>
                  <a:srgbClr val="ffffff"/>
                </a:solidFill>
                <a:latin typeface="Verdana"/>
              </a:rPr>
              <a:t>Lack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97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Trustworthy </a:t>
            </a:r>
            <a:r>
              <a:rPr b="1" lang="en-US" sz="2450" spc="-282" strike="noStrike">
                <a:solidFill>
                  <a:srgbClr val="ffffff"/>
                </a:solidFill>
                <a:latin typeface="Verdana"/>
              </a:rPr>
              <a:t>Sellers: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50" strike="noStrike">
                <a:solidFill>
                  <a:srgbClr val="ffffff"/>
                </a:solidFill>
                <a:latin typeface="Verdana"/>
              </a:rPr>
              <a:t>may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find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it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difficult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identify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reliable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6" strike="noStrike">
                <a:solidFill>
                  <a:srgbClr val="ffffff"/>
                </a:solidFill>
                <a:latin typeface="Verdana"/>
              </a:rPr>
              <a:t>sellers,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especially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when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purchasing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high-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value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items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like </a:t>
            </a:r>
            <a:r>
              <a:rPr b="0" lang="en-US" sz="2450" spc="-55" strike="noStrike">
                <a:solidFill>
                  <a:srgbClr val="ffffff"/>
                </a:solidFill>
                <a:latin typeface="Verdana"/>
              </a:rPr>
              <a:t>electronics.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object 21"/>
          <p:cNvSpPr/>
          <p:nvPr/>
        </p:nvSpPr>
        <p:spPr>
          <a:xfrm>
            <a:off x="6717240" y="6539040"/>
            <a:ext cx="3259800" cy="29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45" strike="noStrike">
                <a:solidFill>
                  <a:srgbClr val="ffffff"/>
                </a:solidFill>
                <a:latin typeface="Verdana"/>
              </a:rPr>
              <a:t>Missing</a:t>
            </a:r>
            <a:r>
              <a:rPr b="1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57" strike="noStrike">
                <a:solidFill>
                  <a:srgbClr val="ffffff"/>
                </a:solidFill>
                <a:latin typeface="Verdana"/>
              </a:rPr>
              <a:t>Out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0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90" strike="noStrike">
                <a:solidFill>
                  <a:srgbClr val="ffffff"/>
                </a:solidFill>
                <a:latin typeface="Verdana"/>
              </a:rPr>
              <a:t>Deals: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often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ffffff"/>
                </a:solidFill>
                <a:latin typeface="Verdana"/>
              </a:rPr>
              <a:t>miss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out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limited-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time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offers,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discounts,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price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drops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because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they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are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not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actively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monitoring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3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2" strike="noStrike">
                <a:solidFill>
                  <a:srgbClr val="ffffff"/>
                </a:solidFill>
                <a:latin typeface="Verdana"/>
              </a:rPr>
              <a:t>market.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bject 22"/>
          <p:cNvSpPr/>
          <p:nvPr/>
        </p:nvSpPr>
        <p:spPr>
          <a:xfrm>
            <a:off x="12404880" y="3583440"/>
            <a:ext cx="403128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Overwhelming</a:t>
            </a:r>
            <a:r>
              <a:rPr b="1" lang="en-US" sz="245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00" strike="noStrike">
                <a:solidFill>
                  <a:srgbClr val="ffffff"/>
                </a:solidFill>
                <a:latin typeface="Verdana"/>
              </a:rPr>
              <a:t>Options: </a:t>
            </a:r>
            <a:r>
              <a:rPr b="0" lang="en-US" sz="2450" spc="-60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so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22" strike="noStrike">
                <a:solidFill>
                  <a:srgbClr val="ffffff"/>
                </a:solidFill>
                <a:latin typeface="Verdana"/>
              </a:rPr>
              <a:t>many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platforms</a:t>
            </a:r>
            <a:r>
              <a:rPr b="0" lang="en-US" sz="2450" spc="-26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available,</a:t>
            </a:r>
            <a:r>
              <a:rPr b="0" lang="en-US" sz="2450" spc="-26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buyers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feel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overwhelmed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by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1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number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choices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struggle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make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decision.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object 23"/>
          <p:cNvSpPr/>
          <p:nvPr/>
        </p:nvSpPr>
        <p:spPr>
          <a:xfrm>
            <a:off x="665280" y="680436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2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5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400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400" y="452546"/>
                </a:lnTo>
                <a:lnTo>
                  <a:pt x="158132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7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object 24"/>
          <p:cNvSpPr/>
          <p:nvPr/>
        </p:nvSpPr>
        <p:spPr>
          <a:xfrm>
            <a:off x="5967720" y="376200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4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4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4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4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4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object 25"/>
          <p:cNvSpPr/>
          <p:nvPr/>
        </p:nvSpPr>
        <p:spPr>
          <a:xfrm>
            <a:off x="5967720" y="680436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1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8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8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4" y="19336"/>
                </a:lnTo>
                <a:lnTo>
                  <a:pt x="175264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1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4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6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3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4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3" y="429130"/>
                </a:lnTo>
                <a:lnTo>
                  <a:pt x="390330" y="428975"/>
                </a:lnTo>
                <a:lnTo>
                  <a:pt x="479184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object 26"/>
          <p:cNvSpPr/>
          <p:nvPr/>
        </p:nvSpPr>
        <p:spPr>
          <a:xfrm>
            <a:off x="11653920" y="376200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4">
                <a:moveTo>
                  <a:pt x="219273" y="261214"/>
                </a:moveTo>
                <a:lnTo>
                  <a:pt x="164570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7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80102" y="11812"/>
                </a:lnTo>
                <a:lnTo>
                  <a:pt x="84247" y="5665"/>
                </a:lnTo>
                <a:lnTo>
                  <a:pt x="90394" y="1520"/>
                </a:lnTo>
                <a:lnTo>
                  <a:pt x="97918" y="0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3" y="19336"/>
                </a:lnTo>
                <a:lnTo>
                  <a:pt x="175263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4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0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3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4">
                <a:moveTo>
                  <a:pt x="341556" y="477316"/>
                </a:moveTo>
                <a:lnTo>
                  <a:pt x="286873" y="477316"/>
                </a:lnTo>
                <a:lnTo>
                  <a:pt x="362535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2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3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4">
                <a:moveTo>
                  <a:pt x="478418" y="429130"/>
                </a:moveTo>
                <a:lnTo>
                  <a:pt x="390882" y="429130"/>
                </a:lnTo>
                <a:lnTo>
                  <a:pt x="390330" y="428975"/>
                </a:lnTo>
                <a:lnTo>
                  <a:pt x="479183" y="428975"/>
                </a:lnTo>
                <a:lnTo>
                  <a:pt x="478418" y="429130"/>
                </a:lnTo>
                <a:close/>
              </a:path>
              <a:path w="504825" h="570864">
                <a:moveTo>
                  <a:pt x="304874" y="570810"/>
                </a:moveTo>
                <a:lnTo>
                  <a:pt x="226873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object 27"/>
          <p:cNvSpPr/>
          <p:nvPr/>
        </p:nvSpPr>
        <p:spPr>
          <a:xfrm>
            <a:off x="12404880" y="6539040"/>
            <a:ext cx="361260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16" strike="noStrike">
                <a:solidFill>
                  <a:srgbClr val="ffffff"/>
                </a:solidFill>
                <a:latin typeface="Verdana"/>
              </a:rPr>
              <a:t>Localized</a:t>
            </a: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65" strike="noStrike">
                <a:solidFill>
                  <a:srgbClr val="ffffff"/>
                </a:solidFill>
                <a:latin typeface="Verdana"/>
              </a:rPr>
              <a:t>Shopping </a:t>
            </a:r>
            <a:r>
              <a:rPr b="1" lang="en-US" sz="2450" spc="-157" strike="noStrike">
                <a:solidFill>
                  <a:srgbClr val="ffffff"/>
                </a:solidFill>
                <a:latin typeface="Verdana"/>
              </a:rPr>
              <a:t>Challenges: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regions </a:t>
            </a:r>
            <a:r>
              <a:rPr b="0" lang="en-US" sz="2450" spc="-270" strike="noStrike">
                <a:solidFill>
                  <a:srgbClr val="ffffff"/>
                </a:solidFill>
                <a:latin typeface="Verdana"/>
              </a:rPr>
              <a:t>(e.g.,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Georgia)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50" strike="noStrike">
                <a:solidFill>
                  <a:srgbClr val="ffffff"/>
                </a:solidFill>
                <a:latin typeface="Verdana"/>
              </a:rPr>
              <a:t>may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have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difficulty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sellers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who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offer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products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ffffff"/>
                </a:solidFill>
                <a:latin typeface="Verdana"/>
              </a:rPr>
              <a:t>locally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or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at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reasonable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shipping costs.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object 28"/>
          <p:cNvSpPr/>
          <p:nvPr/>
        </p:nvSpPr>
        <p:spPr>
          <a:xfrm>
            <a:off x="11653920" y="6717600"/>
            <a:ext cx="503640" cy="569880"/>
          </a:xfrm>
          <a:custGeom>
            <a:avLst/>
            <a:gdLst>
              <a:gd name="textAreaLeft" fmla="*/ 0 w 503640"/>
              <a:gd name="textAreaRight" fmla="*/ 504720 w 503640"/>
              <a:gd name="textAreaTop" fmla="*/ 0 h 569880"/>
              <a:gd name="textAreaBottom" fmla="*/ 570960 h 569880"/>
            </a:gdLst>
            <a:ahLst/>
            <a:rect l="textAreaLeft" t="textAreaTop" r="textAreaRight" b="textAreaBottom"/>
            <a:pathLst>
              <a:path w="504825" h="570865">
                <a:moveTo>
                  <a:pt x="219273" y="261214"/>
                </a:moveTo>
                <a:lnTo>
                  <a:pt x="164570" y="261214"/>
                </a:lnTo>
                <a:lnTo>
                  <a:pt x="193498" y="232286"/>
                </a:lnTo>
                <a:lnTo>
                  <a:pt x="193498" y="142257"/>
                </a:lnTo>
                <a:lnTo>
                  <a:pt x="147922" y="96681"/>
                </a:lnTo>
                <a:lnTo>
                  <a:pt x="97918" y="96681"/>
                </a:lnTo>
                <a:lnTo>
                  <a:pt x="90394" y="95161"/>
                </a:lnTo>
                <a:lnTo>
                  <a:pt x="84247" y="91015"/>
                </a:lnTo>
                <a:lnTo>
                  <a:pt x="80102" y="84869"/>
                </a:lnTo>
                <a:lnTo>
                  <a:pt x="78582" y="77345"/>
                </a:lnTo>
                <a:lnTo>
                  <a:pt x="78582" y="19336"/>
                </a:lnTo>
                <a:lnTo>
                  <a:pt x="155927" y="0"/>
                </a:lnTo>
                <a:lnTo>
                  <a:pt x="163451" y="1520"/>
                </a:lnTo>
                <a:lnTo>
                  <a:pt x="169598" y="5665"/>
                </a:lnTo>
                <a:lnTo>
                  <a:pt x="173743" y="11812"/>
                </a:lnTo>
                <a:lnTo>
                  <a:pt x="175263" y="19336"/>
                </a:lnTo>
                <a:lnTo>
                  <a:pt x="175263" y="69359"/>
                </a:lnTo>
                <a:lnTo>
                  <a:pt x="220684" y="114780"/>
                </a:lnTo>
                <a:lnTo>
                  <a:pt x="309361" y="114780"/>
                </a:lnTo>
                <a:lnTo>
                  <a:pt x="320647" y="117060"/>
                </a:lnTo>
                <a:lnTo>
                  <a:pt x="329867" y="123278"/>
                </a:lnTo>
                <a:lnTo>
                  <a:pt x="336085" y="132498"/>
                </a:lnTo>
                <a:lnTo>
                  <a:pt x="338365" y="143784"/>
                </a:lnTo>
                <a:lnTo>
                  <a:pt x="338365" y="230798"/>
                </a:lnTo>
                <a:lnTo>
                  <a:pt x="336085" y="242084"/>
                </a:lnTo>
                <a:lnTo>
                  <a:pt x="329867" y="251304"/>
                </a:lnTo>
                <a:lnTo>
                  <a:pt x="320647" y="257521"/>
                </a:lnTo>
                <a:lnTo>
                  <a:pt x="310126" y="259647"/>
                </a:lnTo>
                <a:lnTo>
                  <a:pt x="220839" y="259647"/>
                </a:lnTo>
                <a:lnTo>
                  <a:pt x="219273" y="261214"/>
                </a:lnTo>
                <a:close/>
              </a:path>
              <a:path w="504825" h="570865">
                <a:moveTo>
                  <a:pt x="158132" y="453146"/>
                </a:moveTo>
                <a:lnTo>
                  <a:pt x="38672" y="453146"/>
                </a:lnTo>
                <a:lnTo>
                  <a:pt x="23615" y="450108"/>
                </a:lnTo>
                <a:lnTo>
                  <a:pt x="11323" y="441822"/>
                </a:lnTo>
                <a:lnTo>
                  <a:pt x="3037" y="429530"/>
                </a:lnTo>
                <a:lnTo>
                  <a:pt x="0" y="414473"/>
                </a:lnTo>
                <a:lnTo>
                  <a:pt x="0" y="298455"/>
                </a:lnTo>
                <a:lnTo>
                  <a:pt x="3037" y="283399"/>
                </a:lnTo>
                <a:lnTo>
                  <a:pt x="11323" y="271106"/>
                </a:lnTo>
                <a:lnTo>
                  <a:pt x="23615" y="262821"/>
                </a:lnTo>
                <a:lnTo>
                  <a:pt x="39343" y="259647"/>
                </a:lnTo>
                <a:lnTo>
                  <a:pt x="157345" y="259647"/>
                </a:lnTo>
                <a:lnTo>
                  <a:pt x="161399" y="260363"/>
                </a:lnTo>
                <a:lnTo>
                  <a:pt x="164570" y="261214"/>
                </a:lnTo>
                <a:lnTo>
                  <a:pt x="219273" y="261214"/>
                </a:lnTo>
                <a:lnTo>
                  <a:pt x="191912" y="288574"/>
                </a:lnTo>
                <a:lnTo>
                  <a:pt x="192743" y="291745"/>
                </a:lnTo>
                <a:lnTo>
                  <a:pt x="193343" y="295013"/>
                </a:lnTo>
                <a:lnTo>
                  <a:pt x="193343" y="417915"/>
                </a:lnTo>
                <a:lnTo>
                  <a:pt x="192861" y="420632"/>
                </a:lnTo>
                <a:lnTo>
                  <a:pt x="192763" y="421183"/>
                </a:lnTo>
                <a:lnTo>
                  <a:pt x="191912" y="424354"/>
                </a:lnTo>
                <a:lnTo>
                  <a:pt x="219273" y="451715"/>
                </a:lnTo>
                <a:lnTo>
                  <a:pt x="164590" y="451715"/>
                </a:lnTo>
                <a:lnTo>
                  <a:pt x="161399" y="452546"/>
                </a:lnTo>
                <a:lnTo>
                  <a:pt x="158132" y="453146"/>
                </a:lnTo>
                <a:close/>
              </a:path>
              <a:path w="504825" h="570865">
                <a:moveTo>
                  <a:pt x="341556" y="477316"/>
                </a:moveTo>
                <a:lnTo>
                  <a:pt x="286873" y="477316"/>
                </a:lnTo>
                <a:lnTo>
                  <a:pt x="362535" y="401653"/>
                </a:lnTo>
                <a:lnTo>
                  <a:pt x="362497" y="401150"/>
                </a:lnTo>
                <a:lnTo>
                  <a:pt x="362381" y="313131"/>
                </a:lnTo>
                <a:lnTo>
                  <a:pt x="391481" y="284108"/>
                </a:lnTo>
                <a:lnTo>
                  <a:pt x="478418" y="284108"/>
                </a:lnTo>
                <a:lnTo>
                  <a:pt x="489704" y="286388"/>
                </a:lnTo>
                <a:lnTo>
                  <a:pt x="498924" y="292606"/>
                </a:lnTo>
                <a:lnTo>
                  <a:pt x="504824" y="301355"/>
                </a:lnTo>
                <a:lnTo>
                  <a:pt x="504824" y="411882"/>
                </a:lnTo>
                <a:lnTo>
                  <a:pt x="498924" y="420632"/>
                </a:lnTo>
                <a:lnTo>
                  <a:pt x="489704" y="426849"/>
                </a:lnTo>
                <a:lnTo>
                  <a:pt x="479183" y="428975"/>
                </a:lnTo>
                <a:lnTo>
                  <a:pt x="389896" y="428975"/>
                </a:lnTo>
                <a:lnTo>
                  <a:pt x="341556" y="477316"/>
                </a:lnTo>
                <a:close/>
              </a:path>
              <a:path w="504825" h="570865">
                <a:moveTo>
                  <a:pt x="478418" y="429130"/>
                </a:moveTo>
                <a:lnTo>
                  <a:pt x="390882" y="429130"/>
                </a:lnTo>
                <a:lnTo>
                  <a:pt x="390330" y="428975"/>
                </a:lnTo>
                <a:lnTo>
                  <a:pt x="479183" y="428975"/>
                </a:lnTo>
                <a:lnTo>
                  <a:pt x="478418" y="429130"/>
                </a:lnTo>
                <a:close/>
              </a:path>
              <a:path w="504825" h="570865">
                <a:moveTo>
                  <a:pt x="304874" y="570810"/>
                </a:moveTo>
                <a:lnTo>
                  <a:pt x="226872" y="570810"/>
                </a:lnTo>
                <a:lnTo>
                  <a:pt x="223198" y="568332"/>
                </a:lnTo>
                <a:lnTo>
                  <a:pt x="219053" y="562185"/>
                </a:lnTo>
                <a:lnTo>
                  <a:pt x="217533" y="554661"/>
                </a:lnTo>
                <a:lnTo>
                  <a:pt x="217533" y="504658"/>
                </a:lnTo>
                <a:lnTo>
                  <a:pt x="164590" y="451715"/>
                </a:lnTo>
                <a:lnTo>
                  <a:pt x="219273" y="451715"/>
                </a:lnTo>
                <a:lnTo>
                  <a:pt x="244874" y="477316"/>
                </a:lnTo>
                <a:lnTo>
                  <a:pt x="341556" y="477316"/>
                </a:lnTo>
                <a:lnTo>
                  <a:pt x="314214" y="504658"/>
                </a:lnTo>
                <a:lnTo>
                  <a:pt x="314214" y="554661"/>
                </a:lnTo>
                <a:lnTo>
                  <a:pt x="312694" y="562185"/>
                </a:lnTo>
                <a:lnTo>
                  <a:pt x="308549" y="568332"/>
                </a:lnTo>
                <a:lnTo>
                  <a:pt x="304874" y="570810"/>
                </a:lnTo>
                <a:close/>
              </a:path>
            </a:pathLst>
          </a:custGeom>
          <a:solidFill>
            <a:srgbClr val="cbc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object 2"/>
          <p:cNvGrpSpPr/>
          <p:nvPr/>
        </p:nvGrpSpPr>
        <p:grpSpPr>
          <a:xfrm>
            <a:off x="0" y="5040"/>
            <a:ext cx="18286920" cy="10222560"/>
            <a:chOff x="0" y="5040"/>
            <a:chExt cx="18286920" cy="10222560"/>
          </a:xfrm>
        </p:grpSpPr>
        <p:pic>
          <p:nvPicPr>
            <p:cNvPr id="126" name="object 3" descr=""/>
            <p:cNvPicPr/>
            <p:nvPr/>
          </p:nvPicPr>
          <p:blipFill>
            <a:blip r:embed="rId1"/>
            <a:stretch/>
          </p:blipFill>
          <p:spPr>
            <a:xfrm>
              <a:off x="5734800" y="5040"/>
              <a:ext cx="12552120" cy="1022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8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9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30" name="object 7" descr=""/>
            <p:cNvPicPr/>
            <p:nvPr/>
          </p:nvPicPr>
          <p:blipFill>
            <a:blip r:embed="rId3"/>
            <a:stretch/>
          </p:blipFill>
          <p:spPr>
            <a:xfrm>
              <a:off x="0" y="4933080"/>
              <a:ext cx="7846920" cy="243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" name="object 8"/>
            <p:cNvSpPr/>
            <p:nvPr/>
          </p:nvSpPr>
          <p:spPr>
            <a:xfrm>
              <a:off x="0" y="4933080"/>
              <a:ext cx="7845480" cy="2435400"/>
            </a:xfrm>
            <a:custGeom>
              <a:avLst/>
              <a:gdLst>
                <a:gd name="textAreaLeft" fmla="*/ 0 w 7845480"/>
                <a:gd name="textAreaRight" fmla="*/ 7846560 w 7845480"/>
                <a:gd name="textAreaTop" fmla="*/ 0 h 2435400"/>
                <a:gd name="textAreaBottom" fmla="*/ 2436480 h 2435400"/>
              </a:gdLst>
              <a:ahLst/>
              <a:rect l="textAreaLeft" t="textAreaTop" r="textAreaRight" b="textAreaBottom"/>
              <a:pathLst>
                <a:path w="7846695" h="2436495">
                  <a:moveTo>
                    <a:pt x="0" y="0"/>
                  </a:moveTo>
                  <a:lnTo>
                    <a:pt x="7266727" y="0"/>
                  </a:lnTo>
                  <a:lnTo>
                    <a:pt x="7314378" y="1926"/>
                  </a:lnTo>
                  <a:lnTo>
                    <a:pt x="7360968" y="7604"/>
                  </a:lnTo>
                  <a:lnTo>
                    <a:pt x="7406348" y="16885"/>
                  </a:lnTo>
                  <a:lnTo>
                    <a:pt x="7450368" y="29619"/>
                  </a:lnTo>
                  <a:lnTo>
                    <a:pt x="7492878" y="45657"/>
                  </a:lnTo>
                  <a:lnTo>
                    <a:pt x="7533730" y="64850"/>
                  </a:lnTo>
                  <a:lnTo>
                    <a:pt x="7572773" y="87047"/>
                  </a:lnTo>
                  <a:lnTo>
                    <a:pt x="7609858" y="112099"/>
                  </a:lnTo>
                  <a:lnTo>
                    <a:pt x="7644836" y="139857"/>
                  </a:lnTo>
                  <a:lnTo>
                    <a:pt x="7677556" y="170171"/>
                  </a:lnTo>
                  <a:lnTo>
                    <a:pt x="7707870" y="202891"/>
                  </a:lnTo>
                  <a:lnTo>
                    <a:pt x="7735628" y="237869"/>
                  </a:lnTo>
                  <a:lnTo>
                    <a:pt x="7760680" y="274954"/>
                  </a:lnTo>
                  <a:lnTo>
                    <a:pt x="7782877" y="313997"/>
                  </a:lnTo>
                  <a:lnTo>
                    <a:pt x="7802069" y="354848"/>
                  </a:lnTo>
                  <a:lnTo>
                    <a:pt x="7818107" y="397359"/>
                  </a:lnTo>
                  <a:lnTo>
                    <a:pt x="7830841" y="441379"/>
                  </a:lnTo>
                  <a:lnTo>
                    <a:pt x="7840122" y="486758"/>
                  </a:lnTo>
                  <a:lnTo>
                    <a:pt x="7845801" y="533349"/>
                  </a:lnTo>
                  <a:lnTo>
                    <a:pt x="7846569" y="552356"/>
                  </a:lnTo>
                </a:path>
                <a:path w="7846695" h="2436495">
                  <a:moveTo>
                    <a:pt x="7846570" y="1883810"/>
                  </a:moveTo>
                  <a:lnTo>
                    <a:pt x="7840122" y="1949408"/>
                  </a:lnTo>
                  <a:lnTo>
                    <a:pt x="7830841" y="1994788"/>
                  </a:lnTo>
                  <a:lnTo>
                    <a:pt x="7818107" y="2038808"/>
                  </a:lnTo>
                  <a:lnTo>
                    <a:pt x="7802069" y="2081318"/>
                  </a:lnTo>
                  <a:lnTo>
                    <a:pt x="7782877" y="2122170"/>
                  </a:lnTo>
                  <a:lnTo>
                    <a:pt x="7760680" y="2161213"/>
                  </a:lnTo>
                  <a:lnTo>
                    <a:pt x="7735628" y="2198298"/>
                  </a:lnTo>
                  <a:lnTo>
                    <a:pt x="7707870" y="2233276"/>
                  </a:lnTo>
                  <a:lnTo>
                    <a:pt x="7677556" y="2265996"/>
                  </a:lnTo>
                  <a:lnTo>
                    <a:pt x="7644836" y="2296310"/>
                  </a:lnTo>
                  <a:lnTo>
                    <a:pt x="7609858" y="2324068"/>
                  </a:lnTo>
                  <a:lnTo>
                    <a:pt x="7572773" y="2349120"/>
                  </a:lnTo>
                  <a:lnTo>
                    <a:pt x="7533730" y="2371317"/>
                  </a:lnTo>
                  <a:lnTo>
                    <a:pt x="7492878" y="2390509"/>
                  </a:lnTo>
                  <a:lnTo>
                    <a:pt x="7450368" y="2406547"/>
                  </a:lnTo>
                  <a:lnTo>
                    <a:pt x="7406348" y="2419282"/>
                  </a:lnTo>
                  <a:lnTo>
                    <a:pt x="7360968" y="2428563"/>
                  </a:lnTo>
                  <a:lnTo>
                    <a:pt x="7314378" y="2434241"/>
                  </a:lnTo>
                  <a:lnTo>
                    <a:pt x="7266727" y="2436167"/>
                  </a:lnTo>
                  <a:lnTo>
                    <a:pt x="0" y="2436167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32" name="object 9" descr=""/>
            <p:cNvPicPr/>
            <p:nvPr/>
          </p:nvPicPr>
          <p:blipFill>
            <a:blip r:embed="rId4"/>
            <a:stretch/>
          </p:blipFill>
          <p:spPr>
            <a:xfrm>
              <a:off x="624960" y="3316320"/>
              <a:ext cx="7311240" cy="1516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3" name="object 10" descr=""/>
            <p:cNvPicPr/>
            <p:nvPr/>
          </p:nvPicPr>
          <p:blipFill>
            <a:blip r:embed="rId5"/>
            <a:stretch/>
          </p:blipFill>
          <p:spPr>
            <a:xfrm>
              <a:off x="1641600" y="5464080"/>
              <a:ext cx="1370520" cy="137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object 11" descr=""/>
            <p:cNvPicPr/>
            <p:nvPr/>
          </p:nvPicPr>
          <p:blipFill>
            <a:blip r:embed="rId6"/>
            <a:stretch/>
          </p:blipFill>
          <p:spPr>
            <a:xfrm>
              <a:off x="3340440" y="5736240"/>
              <a:ext cx="3324240" cy="931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5" name="object 12"/>
          <p:cNvSpPr/>
          <p:nvPr/>
        </p:nvSpPr>
        <p:spPr>
          <a:xfrm>
            <a:off x="9131400" y="3553920"/>
            <a:ext cx="5897520" cy="42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1" lang="en-US" sz="2450" spc="-216" strike="noStrike">
                <a:solidFill>
                  <a:srgbClr val="ffffff"/>
                </a:solidFill>
                <a:latin typeface="Verdana"/>
              </a:rPr>
              <a:t>Finding</a:t>
            </a:r>
            <a:r>
              <a:rPr b="1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Buyers:</a:t>
            </a:r>
            <a:r>
              <a:rPr b="1" lang="en-US" sz="2450" spc="-2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" strike="noStrike">
                <a:solidFill>
                  <a:srgbClr val="ffffff"/>
                </a:solidFill>
                <a:latin typeface="Verdana"/>
              </a:rPr>
              <a:t>We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identify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97" strike="noStrike">
                <a:solidFill>
                  <a:srgbClr val="ffffff"/>
                </a:solidFill>
                <a:latin typeface="Verdana"/>
              </a:rPr>
              <a:t>people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6" strike="noStrike">
                <a:solidFill>
                  <a:srgbClr val="ffffff"/>
                </a:solidFill>
                <a:latin typeface="Verdana"/>
              </a:rPr>
              <a:t>who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want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buy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products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social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media.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94"/>
              </a:spcBef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6"/>
              </a:spcBef>
            </a:pPr>
            <a:r>
              <a:rPr b="1" lang="en-US" sz="2450" spc="-341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1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0" strike="noStrike">
                <a:solidFill>
                  <a:srgbClr val="ffffff"/>
                </a:solidFill>
                <a:latin typeface="Verdana"/>
              </a:rPr>
              <a:t>Assistant: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Our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2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assistant,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which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has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access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seller's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6" strike="noStrike">
                <a:solidFill>
                  <a:srgbClr val="ffffff"/>
                </a:solidFill>
                <a:latin typeface="Verdana"/>
              </a:rPr>
              <a:t>database,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communicates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potential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tries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convince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them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make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purchase </a:t>
            </a:r>
            <a:r>
              <a:rPr b="0" lang="en-US" sz="2450" spc="-202" strike="noStrike">
                <a:solidFill>
                  <a:srgbClr val="ffffff"/>
                </a:solidFill>
                <a:latin typeface="Verdana"/>
              </a:rPr>
              <a:t>(or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follows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any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other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instructions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46" strike="noStrike">
                <a:solidFill>
                  <a:srgbClr val="ffffff"/>
                </a:solidFill>
                <a:latin typeface="Verdana"/>
              </a:rPr>
              <a:t>provided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by</a:t>
            </a:r>
            <a:r>
              <a:rPr b="0" lang="en-US" sz="2450" spc="-33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3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2" strike="noStrike">
                <a:solidFill>
                  <a:srgbClr val="ffffff"/>
                </a:solidFill>
                <a:latin typeface="Verdana"/>
              </a:rPr>
              <a:t>seller).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6" name="object 13"/>
          <p:cNvGrpSpPr/>
          <p:nvPr/>
        </p:nvGrpSpPr>
        <p:grpSpPr>
          <a:xfrm>
            <a:off x="1495440" y="910800"/>
            <a:ext cx="1993320" cy="532440"/>
            <a:chOff x="1495440" y="910800"/>
            <a:chExt cx="1993320" cy="532440"/>
          </a:xfrm>
        </p:grpSpPr>
        <p:pic>
          <p:nvPicPr>
            <p:cNvPr id="137" name="object 14" descr=""/>
            <p:cNvPicPr/>
            <p:nvPr/>
          </p:nvPicPr>
          <p:blipFill>
            <a:blip r:embed="rId7"/>
            <a:stretch/>
          </p:blipFill>
          <p:spPr>
            <a:xfrm>
              <a:off x="1495440" y="910800"/>
              <a:ext cx="532440" cy="53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object 15" descr=""/>
            <p:cNvPicPr/>
            <p:nvPr/>
          </p:nvPicPr>
          <p:blipFill>
            <a:blip r:embed="rId8"/>
            <a:stretch/>
          </p:blipFill>
          <p:spPr>
            <a:xfrm>
              <a:off x="2084760" y="1002960"/>
              <a:ext cx="1404000" cy="395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ject 2" descr=""/>
          <p:cNvPicPr/>
          <p:nvPr/>
        </p:nvPicPr>
        <p:blipFill>
          <a:blip r:embed="rId1"/>
          <a:stretch/>
        </p:blipFill>
        <p:spPr>
          <a:xfrm>
            <a:off x="0" y="109800"/>
            <a:ext cx="7871760" cy="10171800"/>
          </a:xfrm>
          <a:prstGeom prst="rect">
            <a:avLst/>
          </a:prstGeom>
          <a:ln w="0">
            <a:noFill/>
          </a:ln>
        </p:spPr>
      </p:pic>
      <p:grpSp>
        <p:nvGrpSpPr>
          <p:cNvPr id="140" name="object 3"/>
          <p:cNvGrpSpPr/>
          <p:nvPr/>
        </p:nvGrpSpPr>
        <p:grpSpPr>
          <a:xfrm>
            <a:off x="8970120" y="1838520"/>
            <a:ext cx="2481840" cy="6377040"/>
            <a:chOff x="8970120" y="1838520"/>
            <a:chExt cx="2481840" cy="6377040"/>
          </a:xfrm>
        </p:grpSpPr>
        <p:sp>
          <p:nvSpPr>
            <p:cNvPr id="141" name="object 4"/>
            <p:cNvSpPr/>
            <p:nvPr/>
          </p:nvSpPr>
          <p:spPr>
            <a:xfrm>
              <a:off x="10192320" y="4275000"/>
              <a:ext cx="360" cy="15141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1514160"/>
                <a:gd name="textAreaBottom" fmla="*/ 1515240 h 1514160"/>
              </a:gdLst>
              <a:ahLst/>
              <a:rect l="textAreaLeft" t="textAreaTop" r="textAreaRight" b="textAreaBottom"/>
              <a:pathLst>
                <a:path w="0" h="1515110">
                  <a:moveTo>
                    <a:pt x="0" y="0"/>
                  </a:moveTo>
                  <a:lnTo>
                    <a:pt x="0" y="1514827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2" name="object 5" descr=""/>
            <p:cNvPicPr/>
            <p:nvPr/>
          </p:nvPicPr>
          <p:blipFill>
            <a:blip r:embed="rId2"/>
            <a:stretch/>
          </p:blipFill>
          <p:spPr>
            <a:xfrm>
              <a:off x="8970120" y="1838520"/>
              <a:ext cx="2481480" cy="243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object 6"/>
            <p:cNvSpPr/>
            <p:nvPr/>
          </p:nvSpPr>
          <p:spPr>
            <a:xfrm>
              <a:off x="8970120" y="1838520"/>
              <a:ext cx="2481840" cy="2435400"/>
            </a:xfrm>
            <a:custGeom>
              <a:avLst/>
              <a:gdLst>
                <a:gd name="textAreaLeft" fmla="*/ 0 w 2481840"/>
                <a:gd name="textAreaRight" fmla="*/ 2482920 w 2481840"/>
                <a:gd name="textAreaTop" fmla="*/ 0 h 2435400"/>
                <a:gd name="textAreaBottom" fmla="*/ 2436480 h 2435400"/>
              </a:gdLst>
              <a:ahLst/>
              <a:rect l="textAreaLeft" t="textAreaTop" r="textAreaRight" b="textAreaBottom"/>
              <a:pathLst>
                <a:path w="2482850" h="2436495">
                  <a:moveTo>
                    <a:pt x="581009" y="0"/>
                  </a:moveTo>
                  <a:lnTo>
                    <a:pt x="1901591" y="0"/>
                  </a:lnTo>
                  <a:lnTo>
                    <a:pt x="1949243" y="1917"/>
                  </a:lnTo>
                  <a:lnTo>
                    <a:pt x="1995835" y="7589"/>
                  </a:lnTo>
                  <a:lnTo>
                    <a:pt x="2041218" y="16865"/>
                  </a:lnTo>
                  <a:lnTo>
                    <a:pt x="2085242" y="29594"/>
                  </a:lnTo>
                  <a:lnTo>
                    <a:pt x="2127757" y="45627"/>
                  </a:lnTo>
                  <a:lnTo>
                    <a:pt x="2168613" y="64816"/>
                  </a:lnTo>
                  <a:lnTo>
                    <a:pt x="2207662" y="87010"/>
                  </a:lnTo>
                  <a:lnTo>
                    <a:pt x="2244754" y="112059"/>
                  </a:lnTo>
                  <a:lnTo>
                    <a:pt x="2279738" y="139816"/>
                  </a:lnTo>
                  <a:lnTo>
                    <a:pt x="2312465" y="170129"/>
                  </a:lnTo>
                  <a:lnTo>
                    <a:pt x="2342786" y="202850"/>
                  </a:lnTo>
                  <a:lnTo>
                    <a:pt x="2370551" y="237829"/>
                  </a:lnTo>
                  <a:lnTo>
                    <a:pt x="2395610" y="274916"/>
                  </a:lnTo>
                  <a:lnTo>
                    <a:pt x="2417813" y="313963"/>
                  </a:lnTo>
                  <a:lnTo>
                    <a:pt x="2437012" y="354819"/>
                  </a:lnTo>
                  <a:lnTo>
                    <a:pt x="2453055" y="397334"/>
                  </a:lnTo>
                  <a:lnTo>
                    <a:pt x="2465795" y="441360"/>
                  </a:lnTo>
                  <a:lnTo>
                    <a:pt x="2475080" y="486747"/>
                  </a:lnTo>
                  <a:lnTo>
                    <a:pt x="2480761" y="533345"/>
                  </a:lnTo>
                  <a:lnTo>
                    <a:pt x="2482688" y="581000"/>
                  </a:lnTo>
                  <a:lnTo>
                    <a:pt x="2482691" y="1855171"/>
                  </a:lnTo>
                  <a:lnTo>
                    <a:pt x="2480771" y="1902831"/>
                  </a:lnTo>
                  <a:lnTo>
                    <a:pt x="2475096" y="1949431"/>
                  </a:lnTo>
                  <a:lnTo>
                    <a:pt x="2465818" y="1994821"/>
                  </a:lnTo>
                  <a:lnTo>
                    <a:pt x="2453084" y="2038851"/>
                  </a:lnTo>
                  <a:lnTo>
                    <a:pt x="2437046" y="2081372"/>
                  </a:lnTo>
                  <a:lnTo>
                    <a:pt x="2417852" y="2122233"/>
                  </a:lnTo>
                  <a:lnTo>
                    <a:pt x="2395651" y="2161286"/>
                  </a:lnTo>
                  <a:lnTo>
                    <a:pt x="2370595" y="2198380"/>
                  </a:lnTo>
                  <a:lnTo>
                    <a:pt x="2342831" y="2233366"/>
                  </a:lnTo>
                  <a:lnTo>
                    <a:pt x="2312510" y="2266094"/>
                  </a:lnTo>
                  <a:lnTo>
                    <a:pt x="2279782" y="2296414"/>
                  </a:lnTo>
                  <a:lnTo>
                    <a:pt x="2244796" y="2324177"/>
                  </a:lnTo>
                  <a:lnTo>
                    <a:pt x="2207702" y="2349233"/>
                  </a:lnTo>
                  <a:lnTo>
                    <a:pt x="2168649" y="2371433"/>
                  </a:lnTo>
                  <a:lnTo>
                    <a:pt x="2127787" y="2390627"/>
                  </a:lnTo>
                  <a:lnTo>
                    <a:pt x="2085266" y="2406665"/>
                  </a:lnTo>
                  <a:lnTo>
                    <a:pt x="2041236" y="2419397"/>
                  </a:lnTo>
                  <a:lnTo>
                    <a:pt x="1995846" y="2428675"/>
                  </a:lnTo>
                  <a:lnTo>
                    <a:pt x="1949247" y="2434349"/>
                  </a:lnTo>
                  <a:lnTo>
                    <a:pt x="1901591" y="2436272"/>
                  </a:lnTo>
                  <a:lnTo>
                    <a:pt x="581005" y="2436271"/>
                  </a:lnTo>
                  <a:lnTo>
                    <a:pt x="533346" y="2434343"/>
                  </a:lnTo>
                  <a:lnTo>
                    <a:pt x="486748" y="2428661"/>
                  </a:lnTo>
                  <a:lnTo>
                    <a:pt x="441361" y="2419376"/>
                  </a:lnTo>
                  <a:lnTo>
                    <a:pt x="397335" y="2406636"/>
                  </a:lnTo>
                  <a:lnTo>
                    <a:pt x="354819" y="2390592"/>
                  </a:lnTo>
                  <a:lnTo>
                    <a:pt x="313963" y="2371393"/>
                  </a:lnTo>
                  <a:lnTo>
                    <a:pt x="274917" y="2349189"/>
                  </a:lnTo>
                  <a:lnTo>
                    <a:pt x="237830" y="2324129"/>
                  </a:lnTo>
                  <a:lnTo>
                    <a:pt x="202851" y="2296364"/>
                  </a:lnTo>
                  <a:lnTo>
                    <a:pt x="170130" y="2266043"/>
                  </a:lnTo>
                  <a:lnTo>
                    <a:pt x="139817" y="2233315"/>
                  </a:lnTo>
                  <a:lnTo>
                    <a:pt x="112061" y="2198330"/>
                  </a:lnTo>
                  <a:lnTo>
                    <a:pt x="87012" y="2161239"/>
                  </a:lnTo>
                  <a:lnTo>
                    <a:pt x="64818" y="2122189"/>
                  </a:lnTo>
                  <a:lnTo>
                    <a:pt x="45631" y="2081332"/>
                  </a:lnTo>
                  <a:lnTo>
                    <a:pt x="29598" y="2038817"/>
                  </a:lnTo>
                  <a:lnTo>
                    <a:pt x="16869" y="1994793"/>
                  </a:lnTo>
                  <a:lnTo>
                    <a:pt x="7594" y="1949411"/>
                  </a:lnTo>
                  <a:lnTo>
                    <a:pt x="1922" y="1902819"/>
                  </a:lnTo>
                  <a:lnTo>
                    <a:pt x="0" y="1855167"/>
                  </a:lnTo>
                  <a:lnTo>
                    <a:pt x="1" y="580999"/>
                  </a:lnTo>
                  <a:lnTo>
                    <a:pt x="1928" y="533348"/>
                  </a:lnTo>
                  <a:lnTo>
                    <a:pt x="7609" y="486757"/>
                  </a:lnTo>
                  <a:lnTo>
                    <a:pt x="16891" y="441378"/>
                  </a:lnTo>
                  <a:lnTo>
                    <a:pt x="29627" y="397358"/>
                  </a:lnTo>
                  <a:lnTo>
                    <a:pt x="45667" y="354848"/>
                  </a:lnTo>
                  <a:lnTo>
                    <a:pt x="64860" y="313997"/>
                  </a:lnTo>
                  <a:lnTo>
                    <a:pt x="87058" y="274954"/>
                  </a:lnTo>
                  <a:lnTo>
                    <a:pt x="112111" y="237870"/>
                  </a:lnTo>
                  <a:lnTo>
                    <a:pt x="139869" y="202893"/>
                  </a:lnTo>
                  <a:lnTo>
                    <a:pt x="170183" y="170173"/>
                  </a:lnTo>
                  <a:lnTo>
                    <a:pt x="202903" y="139860"/>
                  </a:lnTo>
                  <a:lnTo>
                    <a:pt x="237881" y="112102"/>
                  </a:lnTo>
                  <a:lnTo>
                    <a:pt x="274965" y="87050"/>
                  </a:lnTo>
                  <a:lnTo>
                    <a:pt x="314008" y="64853"/>
                  </a:lnTo>
                  <a:lnTo>
                    <a:pt x="354859" y="45661"/>
                  </a:lnTo>
                  <a:lnTo>
                    <a:pt x="397369" y="29622"/>
                  </a:lnTo>
                  <a:lnTo>
                    <a:pt x="441389" y="16887"/>
                  </a:lnTo>
                  <a:lnTo>
                    <a:pt x="486768" y="7605"/>
                  </a:lnTo>
                  <a:lnTo>
                    <a:pt x="533358" y="1926"/>
                  </a:lnTo>
                  <a:lnTo>
                    <a:pt x="581009" y="0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4" name="object 7" descr=""/>
            <p:cNvPicPr/>
            <p:nvPr/>
          </p:nvPicPr>
          <p:blipFill>
            <a:blip r:embed="rId3"/>
            <a:stretch/>
          </p:blipFill>
          <p:spPr>
            <a:xfrm>
              <a:off x="8970120" y="5780160"/>
              <a:ext cx="2481480" cy="2435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" name="object 8"/>
            <p:cNvSpPr/>
            <p:nvPr/>
          </p:nvSpPr>
          <p:spPr>
            <a:xfrm>
              <a:off x="8970120" y="5780160"/>
              <a:ext cx="2481840" cy="2435400"/>
            </a:xfrm>
            <a:custGeom>
              <a:avLst/>
              <a:gdLst>
                <a:gd name="textAreaLeft" fmla="*/ 0 w 2481840"/>
                <a:gd name="textAreaRight" fmla="*/ 2482920 w 2481840"/>
                <a:gd name="textAreaTop" fmla="*/ 0 h 2435400"/>
                <a:gd name="textAreaBottom" fmla="*/ 2436480 h 2435400"/>
              </a:gdLst>
              <a:ahLst/>
              <a:rect l="textAreaLeft" t="textAreaTop" r="textAreaRight" b="textAreaBottom"/>
              <a:pathLst>
                <a:path w="2482850" h="2436495">
                  <a:moveTo>
                    <a:pt x="581009" y="0"/>
                  </a:moveTo>
                  <a:lnTo>
                    <a:pt x="1901591" y="0"/>
                  </a:lnTo>
                  <a:lnTo>
                    <a:pt x="1949243" y="1917"/>
                  </a:lnTo>
                  <a:lnTo>
                    <a:pt x="1995835" y="7589"/>
                  </a:lnTo>
                  <a:lnTo>
                    <a:pt x="2041218" y="16865"/>
                  </a:lnTo>
                  <a:lnTo>
                    <a:pt x="2085242" y="29594"/>
                  </a:lnTo>
                  <a:lnTo>
                    <a:pt x="2127757" y="45627"/>
                  </a:lnTo>
                  <a:lnTo>
                    <a:pt x="2168613" y="64816"/>
                  </a:lnTo>
                  <a:lnTo>
                    <a:pt x="2207662" y="87010"/>
                  </a:lnTo>
                  <a:lnTo>
                    <a:pt x="2244754" y="112059"/>
                  </a:lnTo>
                  <a:lnTo>
                    <a:pt x="2279738" y="139816"/>
                  </a:lnTo>
                  <a:lnTo>
                    <a:pt x="2312465" y="170129"/>
                  </a:lnTo>
                  <a:lnTo>
                    <a:pt x="2342786" y="202850"/>
                  </a:lnTo>
                  <a:lnTo>
                    <a:pt x="2370551" y="237829"/>
                  </a:lnTo>
                  <a:lnTo>
                    <a:pt x="2395610" y="274916"/>
                  </a:lnTo>
                  <a:lnTo>
                    <a:pt x="2417813" y="313963"/>
                  </a:lnTo>
                  <a:lnTo>
                    <a:pt x="2437012" y="354819"/>
                  </a:lnTo>
                  <a:lnTo>
                    <a:pt x="2453055" y="397334"/>
                  </a:lnTo>
                  <a:lnTo>
                    <a:pt x="2465795" y="441360"/>
                  </a:lnTo>
                  <a:lnTo>
                    <a:pt x="2475080" y="486747"/>
                  </a:lnTo>
                  <a:lnTo>
                    <a:pt x="2480761" y="533345"/>
                  </a:lnTo>
                  <a:lnTo>
                    <a:pt x="2482688" y="581000"/>
                  </a:lnTo>
                  <a:lnTo>
                    <a:pt x="2482691" y="1855171"/>
                  </a:lnTo>
                  <a:lnTo>
                    <a:pt x="2480771" y="1902831"/>
                  </a:lnTo>
                  <a:lnTo>
                    <a:pt x="2475096" y="1949431"/>
                  </a:lnTo>
                  <a:lnTo>
                    <a:pt x="2465818" y="1994821"/>
                  </a:lnTo>
                  <a:lnTo>
                    <a:pt x="2453084" y="2038851"/>
                  </a:lnTo>
                  <a:lnTo>
                    <a:pt x="2437046" y="2081372"/>
                  </a:lnTo>
                  <a:lnTo>
                    <a:pt x="2417852" y="2122233"/>
                  </a:lnTo>
                  <a:lnTo>
                    <a:pt x="2395651" y="2161286"/>
                  </a:lnTo>
                  <a:lnTo>
                    <a:pt x="2370595" y="2198380"/>
                  </a:lnTo>
                  <a:lnTo>
                    <a:pt x="2342831" y="2233366"/>
                  </a:lnTo>
                  <a:lnTo>
                    <a:pt x="2312510" y="2266094"/>
                  </a:lnTo>
                  <a:lnTo>
                    <a:pt x="2279782" y="2296414"/>
                  </a:lnTo>
                  <a:lnTo>
                    <a:pt x="2244796" y="2324177"/>
                  </a:lnTo>
                  <a:lnTo>
                    <a:pt x="2207702" y="2349233"/>
                  </a:lnTo>
                  <a:lnTo>
                    <a:pt x="2168649" y="2371433"/>
                  </a:lnTo>
                  <a:lnTo>
                    <a:pt x="2127787" y="2390627"/>
                  </a:lnTo>
                  <a:lnTo>
                    <a:pt x="2085266" y="2406665"/>
                  </a:lnTo>
                  <a:lnTo>
                    <a:pt x="2041236" y="2419397"/>
                  </a:lnTo>
                  <a:lnTo>
                    <a:pt x="1995846" y="2428675"/>
                  </a:lnTo>
                  <a:lnTo>
                    <a:pt x="1949247" y="2434349"/>
                  </a:lnTo>
                  <a:lnTo>
                    <a:pt x="1901591" y="2436272"/>
                  </a:lnTo>
                  <a:lnTo>
                    <a:pt x="581005" y="2436271"/>
                  </a:lnTo>
                  <a:lnTo>
                    <a:pt x="533346" y="2434343"/>
                  </a:lnTo>
                  <a:lnTo>
                    <a:pt x="486748" y="2428661"/>
                  </a:lnTo>
                  <a:lnTo>
                    <a:pt x="441361" y="2419376"/>
                  </a:lnTo>
                  <a:lnTo>
                    <a:pt x="397335" y="2406636"/>
                  </a:lnTo>
                  <a:lnTo>
                    <a:pt x="354819" y="2390592"/>
                  </a:lnTo>
                  <a:lnTo>
                    <a:pt x="313963" y="2371393"/>
                  </a:lnTo>
                  <a:lnTo>
                    <a:pt x="274917" y="2349189"/>
                  </a:lnTo>
                  <a:lnTo>
                    <a:pt x="237830" y="2324129"/>
                  </a:lnTo>
                  <a:lnTo>
                    <a:pt x="202851" y="2296364"/>
                  </a:lnTo>
                  <a:lnTo>
                    <a:pt x="170130" y="2266043"/>
                  </a:lnTo>
                  <a:lnTo>
                    <a:pt x="139817" y="2233315"/>
                  </a:lnTo>
                  <a:lnTo>
                    <a:pt x="112061" y="2198330"/>
                  </a:lnTo>
                  <a:lnTo>
                    <a:pt x="87012" y="2161239"/>
                  </a:lnTo>
                  <a:lnTo>
                    <a:pt x="64818" y="2122189"/>
                  </a:lnTo>
                  <a:lnTo>
                    <a:pt x="45631" y="2081332"/>
                  </a:lnTo>
                  <a:lnTo>
                    <a:pt x="29598" y="2038817"/>
                  </a:lnTo>
                  <a:lnTo>
                    <a:pt x="16869" y="1994793"/>
                  </a:lnTo>
                  <a:lnTo>
                    <a:pt x="7594" y="1949411"/>
                  </a:lnTo>
                  <a:lnTo>
                    <a:pt x="1922" y="1902819"/>
                  </a:lnTo>
                  <a:lnTo>
                    <a:pt x="0" y="1855167"/>
                  </a:lnTo>
                  <a:lnTo>
                    <a:pt x="1" y="580999"/>
                  </a:lnTo>
                  <a:lnTo>
                    <a:pt x="1928" y="533348"/>
                  </a:lnTo>
                  <a:lnTo>
                    <a:pt x="7609" y="486757"/>
                  </a:lnTo>
                  <a:lnTo>
                    <a:pt x="16891" y="441378"/>
                  </a:lnTo>
                  <a:lnTo>
                    <a:pt x="29627" y="397358"/>
                  </a:lnTo>
                  <a:lnTo>
                    <a:pt x="45667" y="354848"/>
                  </a:lnTo>
                  <a:lnTo>
                    <a:pt x="64860" y="313997"/>
                  </a:lnTo>
                  <a:lnTo>
                    <a:pt x="87058" y="274954"/>
                  </a:lnTo>
                  <a:lnTo>
                    <a:pt x="112111" y="237870"/>
                  </a:lnTo>
                  <a:lnTo>
                    <a:pt x="139869" y="202893"/>
                  </a:lnTo>
                  <a:lnTo>
                    <a:pt x="170183" y="170173"/>
                  </a:lnTo>
                  <a:lnTo>
                    <a:pt x="202903" y="139860"/>
                  </a:lnTo>
                  <a:lnTo>
                    <a:pt x="237881" y="112102"/>
                  </a:lnTo>
                  <a:lnTo>
                    <a:pt x="274965" y="87050"/>
                  </a:lnTo>
                  <a:lnTo>
                    <a:pt x="314008" y="64853"/>
                  </a:lnTo>
                  <a:lnTo>
                    <a:pt x="354859" y="45661"/>
                  </a:lnTo>
                  <a:lnTo>
                    <a:pt x="397369" y="29622"/>
                  </a:lnTo>
                  <a:lnTo>
                    <a:pt x="441389" y="16887"/>
                  </a:lnTo>
                  <a:lnTo>
                    <a:pt x="486768" y="7605"/>
                  </a:lnTo>
                  <a:lnTo>
                    <a:pt x="533358" y="1926"/>
                  </a:lnTo>
                  <a:lnTo>
                    <a:pt x="581009" y="0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46" name="object 9"/>
          <p:cNvGrpSpPr/>
          <p:nvPr/>
        </p:nvGrpSpPr>
        <p:grpSpPr>
          <a:xfrm>
            <a:off x="16228080" y="915840"/>
            <a:ext cx="684720" cy="389520"/>
            <a:chOff x="16228080" y="915840"/>
            <a:chExt cx="684720" cy="389520"/>
          </a:xfrm>
        </p:grpSpPr>
        <p:sp>
          <p:nvSpPr>
            <p:cNvPr id="147" name="object 10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8" name="object 11" descr=""/>
            <p:cNvPicPr/>
            <p:nvPr/>
          </p:nvPicPr>
          <p:blipFill>
            <a:blip r:embed="rId4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9" name="object 12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50" name="object 13" descr=""/>
          <p:cNvPicPr/>
          <p:nvPr/>
        </p:nvPicPr>
        <p:blipFill>
          <a:blip r:embed="rId5"/>
          <a:stretch/>
        </p:blipFill>
        <p:spPr>
          <a:xfrm>
            <a:off x="1028880" y="6400800"/>
            <a:ext cx="2504160" cy="1342080"/>
          </a:xfrm>
          <a:prstGeom prst="rect">
            <a:avLst/>
          </a:prstGeom>
          <a:ln w="0">
            <a:noFill/>
          </a:ln>
        </p:spPr>
      </p:pic>
      <p:pic>
        <p:nvPicPr>
          <p:cNvPr id="151" name="object 14" descr=""/>
          <p:cNvPicPr/>
          <p:nvPr/>
        </p:nvPicPr>
        <p:blipFill>
          <a:blip r:embed="rId6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grpSp>
        <p:nvGrpSpPr>
          <p:cNvPr id="152" name="object 15"/>
          <p:cNvGrpSpPr/>
          <p:nvPr/>
        </p:nvGrpSpPr>
        <p:grpSpPr>
          <a:xfrm>
            <a:off x="9620280" y="2530800"/>
            <a:ext cx="1142280" cy="1051200"/>
            <a:chOff x="9620280" y="2530800"/>
            <a:chExt cx="1142280" cy="1051200"/>
          </a:xfrm>
        </p:grpSpPr>
        <p:sp>
          <p:nvSpPr>
            <p:cNvPr id="153" name="object 16"/>
            <p:cNvSpPr/>
            <p:nvPr/>
          </p:nvSpPr>
          <p:spPr>
            <a:xfrm>
              <a:off x="9694440" y="2530800"/>
              <a:ext cx="992520" cy="1051200"/>
            </a:xfrm>
            <a:custGeom>
              <a:avLst/>
              <a:gdLst>
                <a:gd name="textAreaLeft" fmla="*/ 0 w 992520"/>
                <a:gd name="textAreaRight" fmla="*/ 993600 w 992520"/>
                <a:gd name="textAreaTop" fmla="*/ 0 h 1051200"/>
                <a:gd name="textAreaBottom" fmla="*/ 1052280 h 1051200"/>
              </a:gdLst>
              <a:ahLst/>
              <a:rect l="textAreaLeft" t="textAreaTop" r="textAreaRight" b="textAreaBottom"/>
              <a:pathLst>
                <a:path w="993775" h="1052195">
                  <a:moveTo>
                    <a:pt x="993597" y="535724"/>
                  </a:moveTo>
                  <a:lnTo>
                    <a:pt x="989241" y="481888"/>
                  </a:lnTo>
                  <a:lnTo>
                    <a:pt x="976642" y="430758"/>
                  </a:lnTo>
                  <a:lnTo>
                    <a:pt x="956500" y="383019"/>
                  </a:lnTo>
                  <a:lnTo>
                    <a:pt x="929500" y="339394"/>
                  </a:lnTo>
                  <a:lnTo>
                    <a:pt x="911212" y="317969"/>
                  </a:lnTo>
                  <a:lnTo>
                    <a:pt x="911212" y="535724"/>
                  </a:lnTo>
                  <a:lnTo>
                    <a:pt x="906132" y="585939"/>
                  </a:lnTo>
                  <a:lnTo>
                    <a:pt x="891578" y="632790"/>
                  </a:lnTo>
                  <a:lnTo>
                    <a:pt x="868565" y="675259"/>
                  </a:lnTo>
                  <a:lnTo>
                    <a:pt x="838123" y="712317"/>
                  </a:lnTo>
                  <a:lnTo>
                    <a:pt x="801268" y="742937"/>
                  </a:lnTo>
                  <a:lnTo>
                    <a:pt x="759015" y="766076"/>
                  </a:lnTo>
                  <a:lnTo>
                    <a:pt x="712419" y="780719"/>
                  </a:lnTo>
                  <a:lnTo>
                    <a:pt x="662482" y="785825"/>
                  </a:lnTo>
                  <a:lnTo>
                    <a:pt x="610222" y="785825"/>
                  </a:lnTo>
                  <a:lnTo>
                    <a:pt x="601599" y="786739"/>
                  </a:lnTo>
                  <a:lnTo>
                    <a:pt x="593598" y="789330"/>
                  </a:lnTo>
                  <a:lnTo>
                    <a:pt x="586409" y="793432"/>
                  </a:lnTo>
                  <a:lnTo>
                    <a:pt x="580212" y="798842"/>
                  </a:lnTo>
                  <a:lnTo>
                    <a:pt x="455650" y="915568"/>
                  </a:lnTo>
                  <a:lnTo>
                    <a:pt x="455650" y="827239"/>
                  </a:lnTo>
                  <a:lnTo>
                    <a:pt x="452412" y="811123"/>
                  </a:lnTo>
                  <a:lnTo>
                    <a:pt x="443585" y="797953"/>
                  </a:lnTo>
                  <a:lnTo>
                    <a:pt x="430491" y="789089"/>
                  </a:lnTo>
                  <a:lnTo>
                    <a:pt x="414451" y="785825"/>
                  </a:lnTo>
                  <a:lnTo>
                    <a:pt x="331101" y="785825"/>
                  </a:lnTo>
                  <a:lnTo>
                    <a:pt x="281165" y="780719"/>
                  </a:lnTo>
                  <a:lnTo>
                    <a:pt x="234556" y="766076"/>
                  </a:lnTo>
                  <a:lnTo>
                    <a:pt x="192316" y="742937"/>
                  </a:lnTo>
                  <a:lnTo>
                    <a:pt x="155460" y="712317"/>
                  </a:lnTo>
                  <a:lnTo>
                    <a:pt x="125006" y="675259"/>
                  </a:lnTo>
                  <a:lnTo>
                    <a:pt x="101993" y="632790"/>
                  </a:lnTo>
                  <a:lnTo>
                    <a:pt x="87439" y="585939"/>
                  </a:lnTo>
                  <a:lnTo>
                    <a:pt x="82359" y="535724"/>
                  </a:lnTo>
                  <a:lnTo>
                    <a:pt x="87439" y="485508"/>
                  </a:lnTo>
                  <a:lnTo>
                    <a:pt x="101993" y="438645"/>
                  </a:lnTo>
                  <a:lnTo>
                    <a:pt x="125006" y="396176"/>
                  </a:lnTo>
                  <a:lnTo>
                    <a:pt x="155460" y="359130"/>
                  </a:lnTo>
                  <a:lnTo>
                    <a:pt x="192316" y="328510"/>
                  </a:lnTo>
                  <a:lnTo>
                    <a:pt x="234556" y="305371"/>
                  </a:lnTo>
                  <a:lnTo>
                    <a:pt x="281165" y="290728"/>
                  </a:lnTo>
                  <a:lnTo>
                    <a:pt x="331101" y="285623"/>
                  </a:lnTo>
                  <a:lnTo>
                    <a:pt x="662482" y="285623"/>
                  </a:lnTo>
                  <a:lnTo>
                    <a:pt x="712419" y="290728"/>
                  </a:lnTo>
                  <a:lnTo>
                    <a:pt x="759015" y="305371"/>
                  </a:lnTo>
                  <a:lnTo>
                    <a:pt x="801268" y="328510"/>
                  </a:lnTo>
                  <a:lnTo>
                    <a:pt x="838123" y="359130"/>
                  </a:lnTo>
                  <a:lnTo>
                    <a:pt x="868565" y="396176"/>
                  </a:lnTo>
                  <a:lnTo>
                    <a:pt x="891578" y="438645"/>
                  </a:lnTo>
                  <a:lnTo>
                    <a:pt x="906132" y="485508"/>
                  </a:lnTo>
                  <a:lnTo>
                    <a:pt x="911212" y="535724"/>
                  </a:lnTo>
                  <a:lnTo>
                    <a:pt x="911212" y="317969"/>
                  </a:lnTo>
                  <a:lnTo>
                    <a:pt x="879043" y="285623"/>
                  </a:lnTo>
                  <a:lnTo>
                    <a:pt x="814349" y="240093"/>
                  </a:lnTo>
                  <a:lnTo>
                    <a:pt x="766876" y="219837"/>
                  </a:lnTo>
                  <a:lnTo>
                    <a:pt x="716026" y="207175"/>
                  </a:lnTo>
                  <a:lnTo>
                    <a:pt x="662482" y="202793"/>
                  </a:lnTo>
                  <a:lnTo>
                    <a:pt x="524789" y="202793"/>
                  </a:lnTo>
                  <a:lnTo>
                    <a:pt x="524789" y="141846"/>
                  </a:lnTo>
                  <a:lnTo>
                    <a:pt x="525348" y="141732"/>
                  </a:lnTo>
                  <a:lnTo>
                    <a:pt x="548665" y="125920"/>
                  </a:lnTo>
                  <a:lnTo>
                    <a:pt x="564388" y="102463"/>
                  </a:lnTo>
                  <a:lnTo>
                    <a:pt x="570153" y="73748"/>
                  </a:lnTo>
                  <a:lnTo>
                    <a:pt x="564388" y="45059"/>
                  </a:lnTo>
                  <a:lnTo>
                    <a:pt x="548665" y="21615"/>
                  </a:lnTo>
                  <a:lnTo>
                    <a:pt x="525348" y="5803"/>
                  </a:lnTo>
                  <a:lnTo>
                    <a:pt x="496785" y="0"/>
                  </a:lnTo>
                  <a:lnTo>
                    <a:pt x="468236" y="5803"/>
                  </a:lnTo>
                  <a:lnTo>
                    <a:pt x="444919" y="21615"/>
                  </a:lnTo>
                  <a:lnTo>
                    <a:pt x="429196" y="45059"/>
                  </a:lnTo>
                  <a:lnTo>
                    <a:pt x="423430" y="73748"/>
                  </a:lnTo>
                  <a:lnTo>
                    <a:pt x="429196" y="102463"/>
                  </a:lnTo>
                  <a:lnTo>
                    <a:pt x="444919" y="125920"/>
                  </a:lnTo>
                  <a:lnTo>
                    <a:pt x="468236" y="141732"/>
                  </a:lnTo>
                  <a:lnTo>
                    <a:pt x="468807" y="141859"/>
                  </a:lnTo>
                  <a:lnTo>
                    <a:pt x="468807" y="202793"/>
                  </a:lnTo>
                  <a:lnTo>
                    <a:pt x="331101" y="202793"/>
                  </a:lnTo>
                  <a:lnTo>
                    <a:pt x="277571" y="207175"/>
                  </a:lnTo>
                  <a:lnTo>
                    <a:pt x="226707" y="219837"/>
                  </a:lnTo>
                  <a:lnTo>
                    <a:pt x="179235" y="240093"/>
                  </a:lnTo>
                  <a:lnTo>
                    <a:pt x="135851" y="267246"/>
                  </a:lnTo>
                  <a:lnTo>
                    <a:pt x="97231" y="300570"/>
                  </a:lnTo>
                  <a:lnTo>
                    <a:pt x="64071" y="339394"/>
                  </a:lnTo>
                  <a:lnTo>
                    <a:pt x="37084" y="383019"/>
                  </a:lnTo>
                  <a:lnTo>
                    <a:pt x="16941" y="430758"/>
                  </a:lnTo>
                  <a:lnTo>
                    <a:pt x="4356" y="481888"/>
                  </a:lnTo>
                  <a:lnTo>
                    <a:pt x="0" y="535724"/>
                  </a:lnTo>
                  <a:lnTo>
                    <a:pt x="4356" y="589559"/>
                  </a:lnTo>
                  <a:lnTo>
                    <a:pt x="16941" y="640702"/>
                  </a:lnTo>
                  <a:lnTo>
                    <a:pt x="37084" y="688428"/>
                  </a:lnTo>
                  <a:lnTo>
                    <a:pt x="64071" y="732053"/>
                  </a:lnTo>
                  <a:lnTo>
                    <a:pt x="97231" y="770877"/>
                  </a:lnTo>
                  <a:lnTo>
                    <a:pt x="135851" y="804202"/>
                  </a:lnTo>
                  <a:lnTo>
                    <a:pt x="179235" y="831342"/>
                  </a:lnTo>
                  <a:lnTo>
                    <a:pt x="226707" y="851598"/>
                  </a:lnTo>
                  <a:lnTo>
                    <a:pt x="277571" y="864260"/>
                  </a:lnTo>
                  <a:lnTo>
                    <a:pt x="331101" y="868629"/>
                  </a:lnTo>
                  <a:lnTo>
                    <a:pt x="373291" y="868629"/>
                  </a:lnTo>
                  <a:lnTo>
                    <a:pt x="373367" y="1010627"/>
                  </a:lnTo>
                  <a:lnTo>
                    <a:pt x="397649" y="1048334"/>
                  </a:lnTo>
                  <a:lnTo>
                    <a:pt x="412991" y="1051915"/>
                  </a:lnTo>
                  <a:lnTo>
                    <a:pt x="428548" y="1049451"/>
                  </a:lnTo>
                  <a:lnTo>
                    <a:pt x="442455" y="1040892"/>
                  </a:lnTo>
                  <a:lnTo>
                    <a:pt x="576211" y="915568"/>
                  </a:lnTo>
                  <a:lnTo>
                    <a:pt x="626300" y="868629"/>
                  </a:lnTo>
                  <a:lnTo>
                    <a:pt x="662482" y="868629"/>
                  </a:lnTo>
                  <a:lnTo>
                    <a:pt x="716026" y="864260"/>
                  </a:lnTo>
                  <a:lnTo>
                    <a:pt x="766876" y="851598"/>
                  </a:lnTo>
                  <a:lnTo>
                    <a:pt x="814349" y="831342"/>
                  </a:lnTo>
                  <a:lnTo>
                    <a:pt x="857745" y="804202"/>
                  </a:lnTo>
                  <a:lnTo>
                    <a:pt x="896366" y="770877"/>
                  </a:lnTo>
                  <a:lnTo>
                    <a:pt x="929500" y="732053"/>
                  </a:lnTo>
                  <a:lnTo>
                    <a:pt x="956500" y="688428"/>
                  </a:lnTo>
                  <a:lnTo>
                    <a:pt x="976642" y="640702"/>
                  </a:lnTo>
                  <a:lnTo>
                    <a:pt x="989241" y="589559"/>
                  </a:lnTo>
                  <a:lnTo>
                    <a:pt x="993597" y="535724"/>
                  </a:lnTo>
                  <a:close/>
                </a:path>
              </a:pathLst>
            </a:custGeom>
            <a:solidFill>
              <a:srgbClr val="e6e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4" name="object 17" descr=""/>
            <p:cNvPicPr/>
            <p:nvPr/>
          </p:nvPicPr>
          <p:blipFill>
            <a:blip r:embed="rId7"/>
            <a:stretch/>
          </p:blipFill>
          <p:spPr>
            <a:xfrm>
              <a:off x="9620280" y="2967840"/>
              <a:ext cx="96840" cy="19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object 18" descr=""/>
            <p:cNvPicPr/>
            <p:nvPr/>
          </p:nvPicPr>
          <p:blipFill>
            <a:blip r:embed="rId8"/>
            <a:stretch/>
          </p:blipFill>
          <p:spPr>
            <a:xfrm>
              <a:off x="10665720" y="2967840"/>
              <a:ext cx="96840" cy="19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object 19" descr=""/>
            <p:cNvPicPr/>
            <p:nvPr/>
          </p:nvPicPr>
          <p:blipFill>
            <a:blip r:embed="rId9"/>
            <a:stretch/>
          </p:blipFill>
          <p:spPr>
            <a:xfrm>
              <a:off x="10013400" y="2948760"/>
              <a:ext cx="86040" cy="21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object 20" descr=""/>
            <p:cNvPicPr/>
            <p:nvPr/>
          </p:nvPicPr>
          <p:blipFill>
            <a:blip r:embed="rId10"/>
            <a:stretch/>
          </p:blipFill>
          <p:spPr>
            <a:xfrm>
              <a:off x="10281960" y="2948760"/>
              <a:ext cx="86040" cy="2188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8" name="object 21" descr=""/>
          <p:cNvPicPr/>
          <p:nvPr/>
        </p:nvPicPr>
        <p:blipFill>
          <a:blip r:embed="rId11"/>
          <a:stretch/>
        </p:blipFill>
        <p:spPr>
          <a:xfrm>
            <a:off x="10078200" y="6675120"/>
            <a:ext cx="151200" cy="151200"/>
          </a:xfrm>
          <a:prstGeom prst="rect">
            <a:avLst/>
          </a:prstGeom>
          <a:ln w="0">
            <a:noFill/>
          </a:ln>
        </p:spPr>
      </p:pic>
      <p:sp>
        <p:nvSpPr>
          <p:cNvPr id="159" name="object 22"/>
          <p:cNvSpPr/>
          <p:nvPr/>
        </p:nvSpPr>
        <p:spPr>
          <a:xfrm>
            <a:off x="9620280" y="6400800"/>
            <a:ext cx="1143360" cy="1143360"/>
          </a:xfrm>
          <a:custGeom>
            <a:avLst/>
            <a:gdLst>
              <a:gd name="textAreaLeft" fmla="*/ 0 w 1143360"/>
              <a:gd name="textAreaRight" fmla="*/ 1144440 w 1143360"/>
              <a:gd name="textAreaTop" fmla="*/ 0 h 1143360"/>
              <a:gd name="textAreaBottom" fmla="*/ 1144440 h 1143360"/>
            </a:gdLst>
            <a:ahLst/>
            <a:rect l="textAreaLeft" t="textAreaTop" r="textAreaRight" b="textAreaBottom"/>
            <a:pathLst>
              <a:path w="1144270" h="1144270">
                <a:moveTo>
                  <a:pt x="717740" y="820877"/>
                </a:moveTo>
                <a:lnTo>
                  <a:pt x="714121" y="802843"/>
                </a:lnTo>
                <a:lnTo>
                  <a:pt x="704227" y="788085"/>
                </a:lnTo>
                <a:lnTo>
                  <a:pt x="689483" y="778116"/>
                </a:lnTo>
                <a:lnTo>
                  <a:pt x="671347" y="774446"/>
                </a:lnTo>
                <a:lnTo>
                  <a:pt x="621042" y="774446"/>
                </a:lnTo>
                <a:lnTo>
                  <a:pt x="621042" y="530847"/>
                </a:lnTo>
                <a:lnTo>
                  <a:pt x="618731" y="519353"/>
                </a:lnTo>
                <a:lnTo>
                  <a:pt x="612406" y="509917"/>
                </a:lnTo>
                <a:lnTo>
                  <a:pt x="602983" y="503516"/>
                </a:lnTo>
                <a:lnTo>
                  <a:pt x="591400" y="501154"/>
                </a:lnTo>
                <a:lnTo>
                  <a:pt x="505993" y="501154"/>
                </a:lnTo>
                <a:lnTo>
                  <a:pt x="482727" y="505688"/>
                </a:lnTo>
                <a:lnTo>
                  <a:pt x="463981" y="518058"/>
                </a:lnTo>
                <a:lnTo>
                  <a:pt x="451472" y="536409"/>
                </a:lnTo>
                <a:lnTo>
                  <a:pt x="446913" y="558863"/>
                </a:lnTo>
                <a:lnTo>
                  <a:pt x="451446" y="581317"/>
                </a:lnTo>
                <a:lnTo>
                  <a:pt x="463804" y="599655"/>
                </a:lnTo>
                <a:lnTo>
                  <a:pt x="482130" y="612013"/>
                </a:lnTo>
                <a:lnTo>
                  <a:pt x="504583" y="616546"/>
                </a:lnTo>
                <a:lnTo>
                  <a:pt x="524395" y="616546"/>
                </a:lnTo>
                <a:lnTo>
                  <a:pt x="526046" y="636308"/>
                </a:lnTo>
                <a:lnTo>
                  <a:pt x="526046" y="774446"/>
                </a:lnTo>
                <a:lnTo>
                  <a:pt x="472732" y="774446"/>
                </a:lnTo>
                <a:lnTo>
                  <a:pt x="454710" y="778116"/>
                </a:lnTo>
                <a:lnTo>
                  <a:pt x="439966" y="788085"/>
                </a:lnTo>
                <a:lnTo>
                  <a:pt x="429996" y="802843"/>
                </a:lnTo>
                <a:lnTo>
                  <a:pt x="426339" y="820877"/>
                </a:lnTo>
                <a:lnTo>
                  <a:pt x="426339" y="869784"/>
                </a:lnTo>
                <a:lnTo>
                  <a:pt x="717740" y="869784"/>
                </a:lnTo>
                <a:lnTo>
                  <a:pt x="717740" y="820877"/>
                </a:lnTo>
                <a:close/>
              </a:path>
              <a:path w="1144270" h="1144270">
                <a:moveTo>
                  <a:pt x="1144079" y="571957"/>
                </a:moveTo>
                <a:lnTo>
                  <a:pt x="1142174" y="525119"/>
                </a:lnTo>
                <a:lnTo>
                  <a:pt x="1136573" y="479310"/>
                </a:lnTo>
                <a:lnTo>
                  <a:pt x="1127417" y="434682"/>
                </a:lnTo>
                <a:lnTo>
                  <a:pt x="1114869" y="391375"/>
                </a:lnTo>
                <a:lnTo>
                  <a:pt x="1099058" y="349542"/>
                </a:lnTo>
                <a:lnTo>
                  <a:pt x="1080135" y="309333"/>
                </a:lnTo>
                <a:lnTo>
                  <a:pt x="1058252" y="270903"/>
                </a:lnTo>
                <a:lnTo>
                  <a:pt x="1043736" y="249440"/>
                </a:lnTo>
                <a:lnTo>
                  <a:pt x="1043736" y="571957"/>
                </a:lnTo>
                <a:lnTo>
                  <a:pt x="1041285" y="620128"/>
                </a:lnTo>
                <a:lnTo>
                  <a:pt x="1034135" y="666915"/>
                </a:lnTo>
                <a:lnTo>
                  <a:pt x="1022489" y="712089"/>
                </a:lnTo>
                <a:lnTo>
                  <a:pt x="1006602" y="755421"/>
                </a:lnTo>
                <a:lnTo>
                  <a:pt x="986701" y="796645"/>
                </a:lnTo>
                <a:lnTo>
                  <a:pt x="963053" y="835545"/>
                </a:lnTo>
                <a:lnTo>
                  <a:pt x="935863" y="871867"/>
                </a:lnTo>
                <a:lnTo>
                  <a:pt x="905395" y="905395"/>
                </a:lnTo>
                <a:lnTo>
                  <a:pt x="871880" y="935863"/>
                </a:lnTo>
                <a:lnTo>
                  <a:pt x="835545" y="963041"/>
                </a:lnTo>
                <a:lnTo>
                  <a:pt x="796645" y="986701"/>
                </a:lnTo>
                <a:lnTo>
                  <a:pt x="755421" y="1006589"/>
                </a:lnTo>
                <a:lnTo>
                  <a:pt x="712101" y="1022477"/>
                </a:lnTo>
                <a:lnTo>
                  <a:pt x="666915" y="1034122"/>
                </a:lnTo>
                <a:lnTo>
                  <a:pt x="620128" y="1041285"/>
                </a:lnTo>
                <a:lnTo>
                  <a:pt x="588467" y="1042898"/>
                </a:lnTo>
                <a:lnTo>
                  <a:pt x="134531" y="1041730"/>
                </a:lnTo>
                <a:lnTo>
                  <a:pt x="135191" y="1041730"/>
                </a:lnTo>
                <a:lnTo>
                  <a:pt x="135267" y="1041285"/>
                </a:lnTo>
                <a:lnTo>
                  <a:pt x="170230" y="824166"/>
                </a:lnTo>
                <a:lnTo>
                  <a:pt x="170522" y="822464"/>
                </a:lnTo>
                <a:lnTo>
                  <a:pt x="150495" y="782485"/>
                </a:lnTo>
                <a:lnTo>
                  <a:pt x="128625" y="731862"/>
                </a:lnTo>
                <a:lnTo>
                  <a:pt x="112941" y="679780"/>
                </a:lnTo>
                <a:lnTo>
                  <a:pt x="103505" y="626427"/>
                </a:lnTo>
                <a:lnTo>
                  <a:pt x="100342" y="571957"/>
                </a:lnTo>
                <a:lnTo>
                  <a:pt x="102781" y="523811"/>
                </a:lnTo>
                <a:lnTo>
                  <a:pt x="109943" y="477037"/>
                </a:lnTo>
                <a:lnTo>
                  <a:pt x="121589" y="431876"/>
                </a:lnTo>
                <a:lnTo>
                  <a:pt x="137464" y="388569"/>
                </a:lnTo>
                <a:lnTo>
                  <a:pt x="157353" y="347357"/>
                </a:lnTo>
                <a:lnTo>
                  <a:pt x="181013" y="308470"/>
                </a:lnTo>
                <a:lnTo>
                  <a:pt x="208178" y="272148"/>
                </a:lnTo>
                <a:lnTo>
                  <a:pt x="238645" y="238645"/>
                </a:lnTo>
                <a:lnTo>
                  <a:pt x="272161" y="208178"/>
                </a:lnTo>
                <a:lnTo>
                  <a:pt x="308470" y="181000"/>
                </a:lnTo>
                <a:lnTo>
                  <a:pt x="347357" y="157353"/>
                </a:lnTo>
                <a:lnTo>
                  <a:pt x="388581" y="137464"/>
                </a:lnTo>
                <a:lnTo>
                  <a:pt x="431888" y="121577"/>
                </a:lnTo>
                <a:lnTo>
                  <a:pt x="477050" y="109943"/>
                </a:lnTo>
                <a:lnTo>
                  <a:pt x="523811" y="102781"/>
                </a:lnTo>
                <a:lnTo>
                  <a:pt x="571969" y="100342"/>
                </a:lnTo>
                <a:lnTo>
                  <a:pt x="620128" y="102781"/>
                </a:lnTo>
                <a:lnTo>
                  <a:pt x="666915" y="109943"/>
                </a:lnTo>
                <a:lnTo>
                  <a:pt x="712101" y="121577"/>
                </a:lnTo>
                <a:lnTo>
                  <a:pt x="755421" y="137464"/>
                </a:lnTo>
                <a:lnTo>
                  <a:pt x="796645" y="157353"/>
                </a:lnTo>
                <a:lnTo>
                  <a:pt x="835545" y="181000"/>
                </a:lnTo>
                <a:lnTo>
                  <a:pt x="871880" y="208178"/>
                </a:lnTo>
                <a:lnTo>
                  <a:pt x="905395" y="238645"/>
                </a:lnTo>
                <a:lnTo>
                  <a:pt x="935863" y="272148"/>
                </a:lnTo>
                <a:lnTo>
                  <a:pt x="963053" y="308470"/>
                </a:lnTo>
                <a:lnTo>
                  <a:pt x="986701" y="347357"/>
                </a:lnTo>
                <a:lnTo>
                  <a:pt x="1006602" y="388569"/>
                </a:lnTo>
                <a:lnTo>
                  <a:pt x="1022489" y="431876"/>
                </a:lnTo>
                <a:lnTo>
                  <a:pt x="1034135" y="477037"/>
                </a:lnTo>
                <a:lnTo>
                  <a:pt x="1041285" y="523811"/>
                </a:lnTo>
                <a:lnTo>
                  <a:pt x="1043736" y="571957"/>
                </a:lnTo>
                <a:lnTo>
                  <a:pt x="1043736" y="249440"/>
                </a:lnTo>
                <a:lnTo>
                  <a:pt x="1006221" y="199948"/>
                </a:lnTo>
                <a:lnTo>
                  <a:pt x="976350" y="167716"/>
                </a:lnTo>
                <a:lnTo>
                  <a:pt x="944118" y="137845"/>
                </a:lnTo>
                <a:lnTo>
                  <a:pt x="909675" y="110502"/>
                </a:lnTo>
                <a:lnTo>
                  <a:pt x="873163" y="85813"/>
                </a:lnTo>
                <a:lnTo>
                  <a:pt x="834720" y="63931"/>
                </a:lnTo>
                <a:lnTo>
                  <a:pt x="794512" y="45021"/>
                </a:lnTo>
                <a:lnTo>
                  <a:pt x="752678" y="29210"/>
                </a:lnTo>
                <a:lnTo>
                  <a:pt x="709371" y="16649"/>
                </a:lnTo>
                <a:lnTo>
                  <a:pt x="664730" y="7493"/>
                </a:lnTo>
                <a:lnTo>
                  <a:pt x="618921" y="1892"/>
                </a:lnTo>
                <a:lnTo>
                  <a:pt x="572071" y="0"/>
                </a:lnTo>
                <a:lnTo>
                  <a:pt x="525221" y="1892"/>
                </a:lnTo>
                <a:lnTo>
                  <a:pt x="479399" y="7493"/>
                </a:lnTo>
                <a:lnTo>
                  <a:pt x="434759" y="16649"/>
                </a:lnTo>
                <a:lnTo>
                  <a:pt x="391452" y="29210"/>
                </a:lnTo>
                <a:lnTo>
                  <a:pt x="349605" y="45021"/>
                </a:lnTo>
                <a:lnTo>
                  <a:pt x="309397" y="63931"/>
                </a:lnTo>
                <a:lnTo>
                  <a:pt x="270954" y="85813"/>
                </a:lnTo>
                <a:lnTo>
                  <a:pt x="234429" y="110502"/>
                </a:lnTo>
                <a:lnTo>
                  <a:pt x="199974" y="137845"/>
                </a:lnTo>
                <a:lnTo>
                  <a:pt x="167741" y="167716"/>
                </a:lnTo>
                <a:lnTo>
                  <a:pt x="137871" y="199948"/>
                </a:lnTo>
                <a:lnTo>
                  <a:pt x="110528" y="234391"/>
                </a:lnTo>
                <a:lnTo>
                  <a:pt x="85826" y="270903"/>
                </a:lnTo>
                <a:lnTo>
                  <a:pt x="63944" y="309333"/>
                </a:lnTo>
                <a:lnTo>
                  <a:pt x="45034" y="349542"/>
                </a:lnTo>
                <a:lnTo>
                  <a:pt x="29210" y="391375"/>
                </a:lnTo>
                <a:lnTo>
                  <a:pt x="16662" y="434682"/>
                </a:lnTo>
                <a:lnTo>
                  <a:pt x="7505" y="479310"/>
                </a:lnTo>
                <a:lnTo>
                  <a:pt x="1905" y="525119"/>
                </a:lnTo>
                <a:lnTo>
                  <a:pt x="0" y="571957"/>
                </a:lnTo>
                <a:lnTo>
                  <a:pt x="2451" y="624967"/>
                </a:lnTo>
                <a:lnTo>
                  <a:pt x="9791" y="677138"/>
                </a:lnTo>
                <a:lnTo>
                  <a:pt x="21971" y="728357"/>
                </a:lnTo>
                <a:lnTo>
                  <a:pt x="38976" y="778510"/>
                </a:lnTo>
                <a:lnTo>
                  <a:pt x="60769" y="827481"/>
                </a:lnTo>
                <a:lnTo>
                  <a:pt x="66230" y="838428"/>
                </a:lnTo>
                <a:lnTo>
                  <a:pt x="17335" y="1141488"/>
                </a:lnTo>
                <a:lnTo>
                  <a:pt x="540054" y="1144016"/>
                </a:lnTo>
                <a:lnTo>
                  <a:pt x="573519" y="1144016"/>
                </a:lnTo>
                <a:lnTo>
                  <a:pt x="618921" y="1142174"/>
                </a:lnTo>
                <a:lnTo>
                  <a:pt x="664730" y="1136573"/>
                </a:lnTo>
                <a:lnTo>
                  <a:pt x="709371" y="1127417"/>
                </a:lnTo>
                <a:lnTo>
                  <a:pt x="752678" y="1114856"/>
                </a:lnTo>
                <a:lnTo>
                  <a:pt x="794512" y="1099045"/>
                </a:lnTo>
                <a:lnTo>
                  <a:pt x="834720" y="1080122"/>
                </a:lnTo>
                <a:lnTo>
                  <a:pt x="873163" y="1058240"/>
                </a:lnTo>
                <a:lnTo>
                  <a:pt x="894702" y="1043673"/>
                </a:lnTo>
                <a:lnTo>
                  <a:pt x="909675" y="1033551"/>
                </a:lnTo>
                <a:lnTo>
                  <a:pt x="944118" y="1006195"/>
                </a:lnTo>
                <a:lnTo>
                  <a:pt x="976350" y="976325"/>
                </a:lnTo>
                <a:lnTo>
                  <a:pt x="1006221" y="944079"/>
                </a:lnTo>
                <a:lnTo>
                  <a:pt x="1033564" y="909637"/>
                </a:lnTo>
                <a:lnTo>
                  <a:pt x="1058252" y="873112"/>
                </a:lnTo>
                <a:lnTo>
                  <a:pt x="1080135" y="834669"/>
                </a:lnTo>
                <a:lnTo>
                  <a:pt x="1099058" y="794448"/>
                </a:lnTo>
                <a:lnTo>
                  <a:pt x="1114869" y="752602"/>
                </a:lnTo>
                <a:lnTo>
                  <a:pt x="1127417" y="709282"/>
                </a:lnTo>
                <a:lnTo>
                  <a:pt x="1136573" y="664641"/>
                </a:lnTo>
                <a:lnTo>
                  <a:pt x="1142174" y="618820"/>
                </a:lnTo>
                <a:lnTo>
                  <a:pt x="1144079" y="571957"/>
                </a:lnTo>
                <a:close/>
              </a:path>
            </a:pathLst>
          </a:custGeom>
          <a:solidFill>
            <a:srgbClr val="ebf5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object 23" descr=""/>
          <p:cNvPicPr/>
          <p:nvPr/>
        </p:nvPicPr>
        <p:blipFill>
          <a:blip r:embed="rId12"/>
          <a:stretch/>
        </p:blipFill>
        <p:spPr>
          <a:xfrm>
            <a:off x="899280" y="2859120"/>
            <a:ext cx="7170840" cy="4558680"/>
          </a:xfrm>
          <a:prstGeom prst="rect">
            <a:avLst/>
          </a:prstGeom>
          <a:ln w="0">
            <a:noFill/>
          </a:ln>
        </p:spPr>
      </p:pic>
      <p:sp>
        <p:nvSpPr>
          <p:cNvPr id="161" name="object 24"/>
          <p:cNvSpPr/>
          <p:nvPr/>
        </p:nvSpPr>
        <p:spPr>
          <a:xfrm>
            <a:off x="12135600" y="2036160"/>
            <a:ext cx="4715640" cy="22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1" lang="en-US" sz="2450" spc="-202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1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341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1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76" strike="noStrike">
                <a:solidFill>
                  <a:srgbClr val="ffffff"/>
                </a:solidFill>
                <a:latin typeface="Verdana"/>
              </a:rPr>
              <a:t>Sales</a:t>
            </a:r>
            <a:r>
              <a:rPr b="1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82" strike="noStrike">
                <a:solidFill>
                  <a:srgbClr val="ffffff"/>
                </a:solidFill>
                <a:latin typeface="Verdana"/>
              </a:rPr>
              <a:t>Assistant: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1636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sales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assistant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rgbClr val="ffffff"/>
                </a:solidFill>
                <a:latin typeface="Verdana"/>
              </a:rPr>
              <a:t>specific</a:t>
            </a:r>
            <a:r>
              <a:rPr b="0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instructions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how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communicate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with </a:t>
            </a:r>
            <a:r>
              <a:rPr b="0" lang="en-US" sz="2450" spc="-32" strike="noStrike">
                <a:solidFill>
                  <a:srgbClr val="ffffff"/>
                </a:solidFill>
                <a:latin typeface="Verdana"/>
              </a:rPr>
              <a:t>clients.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object 25"/>
          <p:cNvSpPr/>
          <p:nvPr/>
        </p:nvSpPr>
        <p:spPr>
          <a:xfrm>
            <a:off x="12135600" y="5744880"/>
            <a:ext cx="4820400" cy="22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1" lang="en-US" sz="2450" spc="-222" strike="noStrike">
                <a:solidFill>
                  <a:srgbClr val="ffffff"/>
                </a:solidFill>
                <a:latin typeface="Verdana"/>
              </a:rPr>
              <a:t>Product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05" strike="noStrike">
                <a:solidFill>
                  <a:srgbClr val="ffffff"/>
                </a:solidFill>
                <a:latin typeface="Verdana"/>
              </a:rPr>
              <a:t>List</a:t>
            </a:r>
            <a:r>
              <a:rPr b="1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511" strike="noStrike">
                <a:solidFill>
                  <a:srgbClr val="ffffff"/>
                </a:solidFill>
                <a:latin typeface="Verdana"/>
              </a:rPr>
              <a:t>&amp;</a:t>
            </a:r>
            <a:r>
              <a:rPr b="1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65" strike="noStrike">
                <a:solidFill>
                  <a:srgbClr val="ffffff"/>
                </a:solidFill>
                <a:latin typeface="Verdana"/>
              </a:rPr>
              <a:t>Descriptions: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1380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create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list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products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provide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descriptions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help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assistant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communicate </a:t>
            </a:r>
            <a:r>
              <a:rPr b="0" lang="en-US" sz="2450" spc="-66" strike="noStrike">
                <a:solidFill>
                  <a:srgbClr val="ffffff"/>
                </a:solidFill>
                <a:latin typeface="Verdana"/>
              </a:rPr>
              <a:t>effectively.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object 26" descr=""/>
          <p:cNvPicPr/>
          <p:nvPr/>
        </p:nvPicPr>
        <p:blipFill>
          <a:blip r:embed="rId13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object 2"/>
          <p:cNvGrpSpPr/>
          <p:nvPr/>
        </p:nvGrpSpPr>
        <p:grpSpPr>
          <a:xfrm>
            <a:off x="1931040" y="28800"/>
            <a:ext cx="16355880" cy="10222560"/>
            <a:chOff x="1931040" y="28800"/>
            <a:chExt cx="16355880" cy="10222560"/>
          </a:xfrm>
        </p:grpSpPr>
        <p:pic>
          <p:nvPicPr>
            <p:cNvPr id="165" name="object 3" descr=""/>
            <p:cNvPicPr/>
            <p:nvPr/>
          </p:nvPicPr>
          <p:blipFill>
            <a:blip r:embed="rId1"/>
            <a:stretch/>
          </p:blipFill>
          <p:spPr>
            <a:xfrm>
              <a:off x="8318160" y="28800"/>
              <a:ext cx="9968760" cy="1022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6" name="object 4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67" name="object 5" descr=""/>
            <p:cNvPicPr/>
            <p:nvPr/>
          </p:nvPicPr>
          <p:blipFill>
            <a:blip r:embed="rId2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8" name="object 6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9" name="object 7"/>
            <p:cNvSpPr/>
            <p:nvPr/>
          </p:nvSpPr>
          <p:spPr>
            <a:xfrm>
              <a:off x="1931040" y="4546080"/>
              <a:ext cx="8863560" cy="4711320"/>
            </a:xfrm>
            <a:custGeom>
              <a:avLst/>
              <a:gdLst>
                <a:gd name="textAreaLeft" fmla="*/ 0 w 8863560"/>
                <a:gd name="textAreaRight" fmla="*/ 8864640 w 8863560"/>
                <a:gd name="textAreaTop" fmla="*/ 0 h 4711320"/>
                <a:gd name="textAreaBottom" fmla="*/ 4712400 h 4711320"/>
              </a:gdLst>
              <a:ahLst/>
              <a:rect l="textAreaLeft" t="textAreaTop" r="textAreaRight" b="textAreaBottom"/>
              <a:pathLst>
                <a:path w="8864600" h="4712334">
                  <a:moveTo>
                    <a:pt x="581008" y="0"/>
                  </a:moveTo>
                  <a:lnTo>
                    <a:pt x="8283311" y="0"/>
                  </a:lnTo>
                  <a:lnTo>
                    <a:pt x="8330963" y="1925"/>
                  </a:lnTo>
                  <a:lnTo>
                    <a:pt x="8377554" y="7604"/>
                  </a:lnTo>
                  <a:lnTo>
                    <a:pt x="8422935" y="16885"/>
                  </a:lnTo>
                  <a:lnTo>
                    <a:pt x="8466955" y="29619"/>
                  </a:lnTo>
                  <a:lnTo>
                    <a:pt x="8509467" y="45658"/>
                  </a:lnTo>
                  <a:lnTo>
                    <a:pt x="8550319" y="64850"/>
                  </a:lnTo>
                  <a:lnTo>
                    <a:pt x="8589362" y="87048"/>
                  </a:lnTo>
                  <a:lnTo>
                    <a:pt x="8626448" y="112100"/>
                  </a:lnTo>
                  <a:lnTo>
                    <a:pt x="8661426" y="139858"/>
                  </a:lnTo>
                  <a:lnTo>
                    <a:pt x="8694147" y="170173"/>
                  </a:lnTo>
                  <a:lnTo>
                    <a:pt x="8724461" y="202894"/>
                  </a:lnTo>
                  <a:lnTo>
                    <a:pt x="8752220" y="237872"/>
                  </a:lnTo>
                  <a:lnTo>
                    <a:pt x="8777272" y="274957"/>
                  </a:lnTo>
                  <a:lnTo>
                    <a:pt x="8799470" y="314001"/>
                  </a:lnTo>
                  <a:lnTo>
                    <a:pt x="8818662" y="354853"/>
                  </a:lnTo>
                  <a:lnTo>
                    <a:pt x="8834700" y="397364"/>
                  </a:lnTo>
                  <a:lnTo>
                    <a:pt x="8847435" y="441385"/>
                  </a:lnTo>
                  <a:lnTo>
                    <a:pt x="8856716" y="486765"/>
                  </a:lnTo>
                  <a:lnTo>
                    <a:pt x="8862395" y="533356"/>
                  </a:lnTo>
                  <a:lnTo>
                    <a:pt x="8864321" y="581008"/>
                  </a:lnTo>
                  <a:lnTo>
                    <a:pt x="8864321" y="4131186"/>
                  </a:lnTo>
                  <a:lnTo>
                    <a:pt x="8862395" y="4178838"/>
                  </a:lnTo>
                  <a:lnTo>
                    <a:pt x="8856716" y="4225429"/>
                  </a:lnTo>
                  <a:lnTo>
                    <a:pt x="8847435" y="4270810"/>
                  </a:lnTo>
                  <a:lnTo>
                    <a:pt x="8834701" y="4314830"/>
                  </a:lnTo>
                  <a:lnTo>
                    <a:pt x="8818662" y="4357342"/>
                  </a:lnTo>
                  <a:lnTo>
                    <a:pt x="8799470" y="4398194"/>
                  </a:lnTo>
                  <a:lnTo>
                    <a:pt x="8777272" y="4437237"/>
                  </a:lnTo>
                  <a:lnTo>
                    <a:pt x="8752220" y="4474323"/>
                  </a:lnTo>
                  <a:lnTo>
                    <a:pt x="8724462" y="4509301"/>
                  </a:lnTo>
                  <a:lnTo>
                    <a:pt x="8694147" y="4542022"/>
                  </a:lnTo>
                  <a:lnTo>
                    <a:pt x="8661426" y="4572337"/>
                  </a:lnTo>
                  <a:lnTo>
                    <a:pt x="8626448" y="4600095"/>
                  </a:lnTo>
                  <a:lnTo>
                    <a:pt x="8589363" y="4625147"/>
                  </a:lnTo>
                  <a:lnTo>
                    <a:pt x="8550319" y="4647345"/>
                  </a:lnTo>
                  <a:lnTo>
                    <a:pt x="8509467" y="4666537"/>
                  </a:lnTo>
                  <a:lnTo>
                    <a:pt x="8466955" y="4682576"/>
                  </a:lnTo>
                  <a:lnTo>
                    <a:pt x="8422935" y="4695310"/>
                  </a:lnTo>
                  <a:lnTo>
                    <a:pt x="8377554" y="4704591"/>
                  </a:lnTo>
                  <a:lnTo>
                    <a:pt x="8330963" y="4710270"/>
                  </a:lnTo>
                  <a:lnTo>
                    <a:pt x="8283311" y="4712196"/>
                  </a:lnTo>
                  <a:lnTo>
                    <a:pt x="581008" y="4712196"/>
                  </a:lnTo>
                  <a:lnTo>
                    <a:pt x="533356" y="4710270"/>
                  </a:lnTo>
                  <a:lnTo>
                    <a:pt x="486765" y="4704591"/>
                  </a:lnTo>
                  <a:lnTo>
                    <a:pt x="441385" y="4695310"/>
                  </a:lnTo>
                  <a:lnTo>
                    <a:pt x="397364" y="4682575"/>
                  </a:lnTo>
                  <a:lnTo>
                    <a:pt x="354853" y="4666537"/>
                  </a:lnTo>
                  <a:lnTo>
                    <a:pt x="314001" y="4647344"/>
                  </a:lnTo>
                  <a:lnTo>
                    <a:pt x="274957" y="4625147"/>
                  </a:lnTo>
                  <a:lnTo>
                    <a:pt x="237872" y="4600094"/>
                  </a:lnTo>
                  <a:lnTo>
                    <a:pt x="202894" y="4572336"/>
                  </a:lnTo>
                  <a:lnTo>
                    <a:pt x="170173" y="4542022"/>
                  </a:lnTo>
                  <a:lnTo>
                    <a:pt x="139859" y="4509301"/>
                  </a:lnTo>
                  <a:lnTo>
                    <a:pt x="112100" y="4474323"/>
                  </a:lnTo>
                  <a:lnTo>
                    <a:pt x="87048" y="4437237"/>
                  </a:lnTo>
                  <a:lnTo>
                    <a:pt x="64851" y="4398193"/>
                  </a:lnTo>
                  <a:lnTo>
                    <a:pt x="45658" y="4357341"/>
                  </a:lnTo>
                  <a:lnTo>
                    <a:pt x="29620" y="4314830"/>
                  </a:lnTo>
                  <a:lnTo>
                    <a:pt x="16885" y="4270810"/>
                  </a:lnTo>
                  <a:lnTo>
                    <a:pt x="7604" y="4225429"/>
                  </a:lnTo>
                  <a:lnTo>
                    <a:pt x="1926" y="4178838"/>
                  </a:lnTo>
                  <a:lnTo>
                    <a:pt x="0" y="4131186"/>
                  </a:lnTo>
                  <a:lnTo>
                    <a:pt x="0" y="581008"/>
                  </a:lnTo>
                  <a:lnTo>
                    <a:pt x="1926" y="533356"/>
                  </a:lnTo>
                  <a:lnTo>
                    <a:pt x="7604" y="486766"/>
                  </a:lnTo>
                  <a:lnTo>
                    <a:pt x="16885" y="441385"/>
                  </a:lnTo>
                  <a:lnTo>
                    <a:pt x="29620" y="397365"/>
                  </a:lnTo>
                  <a:lnTo>
                    <a:pt x="45658" y="354853"/>
                  </a:lnTo>
                  <a:lnTo>
                    <a:pt x="64851" y="314001"/>
                  </a:lnTo>
                  <a:lnTo>
                    <a:pt x="87048" y="274958"/>
                  </a:lnTo>
                  <a:lnTo>
                    <a:pt x="112100" y="237872"/>
                  </a:lnTo>
                  <a:lnTo>
                    <a:pt x="139859" y="202894"/>
                  </a:lnTo>
                  <a:lnTo>
                    <a:pt x="170173" y="170173"/>
                  </a:lnTo>
                  <a:lnTo>
                    <a:pt x="202894" y="139859"/>
                  </a:lnTo>
                  <a:lnTo>
                    <a:pt x="237872" y="112100"/>
                  </a:lnTo>
                  <a:lnTo>
                    <a:pt x="274958" y="87048"/>
                  </a:lnTo>
                  <a:lnTo>
                    <a:pt x="314001" y="64851"/>
                  </a:lnTo>
                  <a:lnTo>
                    <a:pt x="354853" y="45658"/>
                  </a:lnTo>
                  <a:lnTo>
                    <a:pt x="397364" y="29620"/>
                  </a:lnTo>
                  <a:lnTo>
                    <a:pt x="441385" y="16885"/>
                  </a:lnTo>
                  <a:lnTo>
                    <a:pt x="486766" y="7604"/>
                  </a:lnTo>
                  <a:lnTo>
                    <a:pt x="533356" y="1926"/>
                  </a:lnTo>
                  <a:lnTo>
                    <a:pt x="581008" y="0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70" name="object 8" descr=""/>
            <p:cNvPicPr/>
            <p:nvPr/>
          </p:nvPicPr>
          <p:blipFill>
            <a:blip r:embed="rId3"/>
            <a:stretch/>
          </p:blipFill>
          <p:spPr>
            <a:xfrm>
              <a:off x="16715520" y="5840640"/>
              <a:ext cx="1571400" cy="2170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1" name="object 9" descr=""/>
          <p:cNvPicPr/>
          <p:nvPr/>
        </p:nvPicPr>
        <p:blipFill>
          <a:blip r:embed="rId4"/>
          <a:stretch/>
        </p:blipFill>
        <p:spPr>
          <a:xfrm>
            <a:off x="0" y="3003840"/>
            <a:ext cx="1743120" cy="2170440"/>
          </a:xfrm>
          <a:prstGeom prst="rect">
            <a:avLst/>
          </a:prstGeom>
          <a:ln w="0">
            <a:noFill/>
          </a:ln>
        </p:spPr>
      </p:pic>
      <p:grpSp>
        <p:nvGrpSpPr>
          <p:cNvPr id="172" name="object 10"/>
          <p:cNvGrpSpPr/>
          <p:nvPr/>
        </p:nvGrpSpPr>
        <p:grpSpPr>
          <a:xfrm>
            <a:off x="10612800" y="4548960"/>
            <a:ext cx="6098040" cy="4091760"/>
            <a:chOff x="10612800" y="4548960"/>
            <a:chExt cx="6098040" cy="4091760"/>
          </a:xfrm>
        </p:grpSpPr>
        <p:sp>
          <p:nvSpPr>
            <p:cNvPr id="173" name="object 11"/>
            <p:cNvSpPr/>
            <p:nvPr/>
          </p:nvSpPr>
          <p:spPr>
            <a:xfrm>
              <a:off x="10795320" y="6909480"/>
              <a:ext cx="1520280" cy="360"/>
            </a:xfrm>
            <a:custGeom>
              <a:avLst/>
              <a:gdLst>
                <a:gd name="textAreaLeft" fmla="*/ 0 w 1520280"/>
                <a:gd name="textAreaRight" fmla="*/ 1521360 w 152028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1521459" h="0">
                  <a:moveTo>
                    <a:pt x="0" y="0"/>
                  </a:moveTo>
                  <a:lnTo>
                    <a:pt x="1520948" y="0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74" name="object 12" descr=""/>
            <p:cNvPicPr/>
            <p:nvPr/>
          </p:nvPicPr>
          <p:blipFill>
            <a:blip r:embed="rId5"/>
            <a:stretch/>
          </p:blipFill>
          <p:spPr>
            <a:xfrm>
              <a:off x="10612800" y="6603480"/>
              <a:ext cx="608400" cy="608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object 13" descr=""/>
            <p:cNvPicPr/>
            <p:nvPr/>
          </p:nvPicPr>
          <p:blipFill>
            <a:blip r:embed="rId6"/>
            <a:stretch/>
          </p:blipFill>
          <p:spPr>
            <a:xfrm>
              <a:off x="12216240" y="4548960"/>
              <a:ext cx="4494600" cy="40917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6" name="object 14" descr=""/>
          <p:cNvPicPr/>
          <p:nvPr/>
        </p:nvPicPr>
        <p:blipFill>
          <a:blip r:embed="rId7"/>
          <a:stretch/>
        </p:blipFill>
        <p:spPr>
          <a:xfrm>
            <a:off x="5145120" y="1398960"/>
            <a:ext cx="7978680" cy="2998080"/>
          </a:xfrm>
          <a:prstGeom prst="rect">
            <a:avLst/>
          </a:prstGeom>
          <a:ln w="0">
            <a:noFill/>
          </a:ln>
        </p:spPr>
      </p:pic>
      <p:sp>
        <p:nvSpPr>
          <p:cNvPr id="177" name="object 15"/>
          <p:cNvSpPr/>
          <p:nvPr/>
        </p:nvSpPr>
        <p:spPr>
          <a:xfrm>
            <a:off x="2566440" y="4760280"/>
            <a:ext cx="7565040" cy="38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 anchor="t">
            <a:spAutoFit/>
          </a:bodyPr>
          <a:p>
            <a:pPr marL="12600">
              <a:lnSpc>
                <a:spcPct val="100000"/>
              </a:lnSpc>
              <a:spcBef>
                <a:spcPts val="530"/>
              </a:spcBef>
            </a:pPr>
            <a:r>
              <a:rPr b="1" lang="en-US" sz="2450" spc="-242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1" lang="en-US" sz="2450" spc="-29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205" strike="noStrike">
                <a:solidFill>
                  <a:srgbClr val="ffffff"/>
                </a:solidFill>
                <a:latin typeface="Verdana"/>
              </a:rPr>
              <a:t>Media</a:t>
            </a:r>
            <a:r>
              <a:rPr b="1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50" spc="-145" strike="noStrike">
                <a:solidFill>
                  <a:srgbClr val="ffffff"/>
                </a:solidFill>
                <a:latin typeface="Verdana"/>
              </a:rPr>
              <a:t>Monitoring: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2" strike="noStrike">
                <a:solidFill>
                  <a:srgbClr val="ffffff"/>
                </a:solidFill>
                <a:latin typeface="Verdana"/>
              </a:rPr>
              <a:t>system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identifies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potential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leads</a:t>
            </a:r>
            <a:r>
              <a:rPr b="0" lang="en-US" sz="2450" spc="-29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media.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1" strike="noStrike">
                <a:solidFill>
                  <a:srgbClr val="ffffff"/>
                </a:solidFill>
                <a:latin typeface="Verdana"/>
              </a:rPr>
              <a:t>example,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ffffff"/>
                </a:solidFill>
                <a:latin typeface="Verdana"/>
              </a:rPr>
              <a:t>if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someone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posts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ffffff"/>
                </a:solidFill>
                <a:latin typeface="Verdana"/>
              </a:rPr>
              <a:t>Facebook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about </a:t>
            </a:r>
            <a:r>
              <a:rPr b="0" lang="en-US" sz="2450" spc="-151" strike="noStrike">
                <a:solidFill>
                  <a:srgbClr val="ffffff"/>
                </a:solidFill>
                <a:latin typeface="Verdana"/>
              </a:rPr>
              <a:t>wanting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ffffff"/>
                </a:solidFill>
                <a:latin typeface="Verdana"/>
              </a:rPr>
              <a:t>buy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an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0" strike="noStrike">
                <a:solidFill>
                  <a:srgbClr val="ffffff"/>
                </a:solidFill>
                <a:latin typeface="Verdana"/>
              </a:rPr>
              <a:t>iPhone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Ireland,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our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0" strike="noStrike">
                <a:solidFill>
                  <a:srgbClr val="ffffff"/>
                </a:solidFill>
                <a:latin typeface="Verdana"/>
              </a:rPr>
              <a:t>bot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will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send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52" strike="noStrike">
                <a:solidFill>
                  <a:srgbClr val="ffffff"/>
                </a:solidFill>
                <a:latin typeface="Verdana"/>
              </a:rPr>
              <a:t>a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comment</a:t>
            </a:r>
            <a:r>
              <a:rPr b="0" lang="en-US" sz="2450" spc="-2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like: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137" strike="noStrike">
                <a:solidFill>
                  <a:srgbClr val="9eccff"/>
                </a:solidFill>
                <a:latin typeface="Verdana"/>
              </a:rPr>
              <a:t>"We're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9eccff"/>
                </a:solidFill>
                <a:latin typeface="Verdana"/>
              </a:rPr>
              <a:t>selling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9eccff"/>
                </a:solidFill>
                <a:latin typeface="Verdana"/>
              </a:rPr>
              <a:t>iPhones,</a:t>
            </a:r>
            <a:r>
              <a:rPr b="0" lang="en-US" sz="2450" spc="-310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9eccff"/>
                </a:solidFill>
                <a:latin typeface="Verdana"/>
              </a:rPr>
              <a:t>come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9eccff"/>
                </a:solidFill>
                <a:latin typeface="Verdana"/>
              </a:rPr>
              <a:t>and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9eccff"/>
                </a:solidFill>
                <a:latin typeface="Verdana"/>
              </a:rPr>
              <a:t>check,</a:t>
            </a:r>
            <a:r>
              <a:rPr b="0" lang="en-US" sz="2450" spc="-310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222" strike="noStrike">
                <a:solidFill>
                  <a:srgbClr val="9eccff"/>
                </a:solidFill>
                <a:latin typeface="Verdana"/>
              </a:rPr>
              <a:t>ask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9eccff"/>
                </a:solidFill>
                <a:latin typeface="Verdana"/>
              </a:rPr>
              <a:t>me</a:t>
            </a:r>
            <a:r>
              <a:rPr b="0" lang="en-US" sz="2450" spc="-310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9eccff"/>
                </a:solidFill>
                <a:latin typeface="Verdana"/>
              </a:rPr>
              <a:t>any </a:t>
            </a:r>
            <a:r>
              <a:rPr b="0" lang="en-US" sz="2450" spc="-137" strike="noStrike">
                <a:solidFill>
                  <a:srgbClr val="9eccff"/>
                </a:solidFill>
                <a:latin typeface="Verdana"/>
              </a:rPr>
              <a:t>questions</a:t>
            </a:r>
            <a:r>
              <a:rPr b="0" lang="en-US" sz="2450" spc="-191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9eccff"/>
                </a:solidFill>
                <a:latin typeface="Verdana"/>
              </a:rPr>
              <a:t>-</a:t>
            </a:r>
            <a:r>
              <a:rPr b="0" lang="en-US" sz="2450" spc="-191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9eccff"/>
                </a:solidFill>
                <a:latin typeface="Verdana"/>
              </a:rPr>
              <a:t>https://{seller}.deepseek/iphone-</a:t>
            </a:r>
            <a:r>
              <a:rPr b="0" lang="en-US" sz="2450" spc="-140" strike="noStrike">
                <a:solidFill>
                  <a:srgbClr val="9eccff"/>
                </a:solidFill>
                <a:latin typeface="Verdana"/>
              </a:rPr>
              <a:t>for-</a:t>
            </a:r>
            <a:r>
              <a:rPr b="0" lang="en-US" sz="2450" spc="-12" strike="noStrike">
                <a:solidFill>
                  <a:srgbClr val="9eccff"/>
                </a:solidFill>
                <a:latin typeface="Verdana"/>
              </a:rPr>
              <a:t>sale" </a:t>
            </a:r>
            <a:r>
              <a:rPr b="0" lang="en-US" sz="2450" spc="-1" strike="noStrike">
                <a:solidFill>
                  <a:srgbClr val="ffffff"/>
                </a:solidFill>
                <a:latin typeface="Verdana"/>
              </a:rPr>
              <a:t>On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ffffff"/>
                </a:solidFill>
                <a:latin typeface="Verdana"/>
              </a:rPr>
              <a:t>link,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buyer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will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interact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assistant </a:t>
            </a:r>
            <a:r>
              <a:rPr b="0" lang="en-US" sz="2450" spc="-80" strike="noStrike">
                <a:solidFill>
                  <a:srgbClr val="ffffff"/>
                </a:solidFill>
                <a:latin typeface="Verdana"/>
              </a:rPr>
              <a:t>bot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97" strike="noStrike">
                <a:solidFill>
                  <a:srgbClr val="ffffff"/>
                </a:solidFill>
                <a:latin typeface="Verdana"/>
              </a:rPr>
              <a:t>has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knowledge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about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product.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object 16" descr=""/>
          <p:cNvPicPr/>
          <p:nvPr/>
        </p:nvPicPr>
        <p:blipFill>
          <a:blip r:embed="rId8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79" name="object 17" descr=""/>
          <p:cNvPicPr/>
          <p:nvPr/>
        </p:nvPicPr>
        <p:blipFill>
          <a:blip r:embed="rId9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81" name="object 3" descr=""/>
          <p:cNvPicPr/>
          <p:nvPr/>
        </p:nvPicPr>
        <p:blipFill>
          <a:blip r:embed="rId2"/>
          <a:stretch/>
        </p:blipFill>
        <p:spPr>
          <a:xfrm>
            <a:off x="0" y="109800"/>
            <a:ext cx="7871760" cy="10171800"/>
          </a:xfrm>
          <a:prstGeom prst="rect">
            <a:avLst/>
          </a:prstGeom>
          <a:ln w="0">
            <a:noFill/>
          </a:ln>
        </p:spPr>
      </p:pic>
      <p:grpSp>
        <p:nvGrpSpPr>
          <p:cNvPr id="182" name="object 4"/>
          <p:cNvGrpSpPr/>
          <p:nvPr/>
        </p:nvGrpSpPr>
        <p:grpSpPr>
          <a:xfrm>
            <a:off x="7624080" y="1688400"/>
            <a:ext cx="2481840" cy="3069000"/>
            <a:chOff x="7624080" y="1688400"/>
            <a:chExt cx="2481840" cy="3069000"/>
          </a:xfrm>
        </p:grpSpPr>
        <p:sp>
          <p:nvSpPr>
            <p:cNvPr id="183" name="object 5"/>
            <p:cNvSpPr/>
            <p:nvPr/>
          </p:nvSpPr>
          <p:spPr>
            <a:xfrm>
              <a:off x="8884440" y="3243240"/>
              <a:ext cx="360" cy="15141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1514160"/>
                <a:gd name="textAreaBottom" fmla="*/ 1515240 h 1514160"/>
              </a:gdLst>
              <a:ahLst/>
              <a:rect l="textAreaLeft" t="textAreaTop" r="textAreaRight" b="textAreaBottom"/>
              <a:pathLst>
                <a:path w="0" h="1515110">
                  <a:moveTo>
                    <a:pt x="0" y="0"/>
                  </a:moveTo>
                  <a:lnTo>
                    <a:pt x="0" y="1514827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84" name="object 6" descr=""/>
            <p:cNvPicPr/>
            <p:nvPr/>
          </p:nvPicPr>
          <p:blipFill>
            <a:blip r:embed="rId3"/>
            <a:stretch/>
          </p:blipFill>
          <p:spPr>
            <a:xfrm>
              <a:off x="7624080" y="1688400"/>
              <a:ext cx="2481480" cy="155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5" name="object 7"/>
            <p:cNvSpPr/>
            <p:nvPr/>
          </p:nvSpPr>
          <p:spPr>
            <a:xfrm>
              <a:off x="7624080" y="1688760"/>
              <a:ext cx="2481840" cy="1551600"/>
            </a:xfrm>
            <a:custGeom>
              <a:avLst/>
              <a:gdLst>
                <a:gd name="textAreaLeft" fmla="*/ 0 w 2481840"/>
                <a:gd name="textAreaRight" fmla="*/ 2482920 w 2481840"/>
                <a:gd name="textAreaTop" fmla="*/ 0 h 1551600"/>
                <a:gd name="textAreaBottom" fmla="*/ 1552680 h 1551600"/>
              </a:gdLst>
              <a:ahLst/>
              <a:rect l="textAreaLeft" t="textAreaTop" r="textAreaRight" b="textAreaBottom"/>
              <a:pathLst>
                <a:path w="2482850" h="1552575">
                  <a:moveTo>
                    <a:pt x="533352" y="1552572"/>
                  </a:moveTo>
                  <a:lnTo>
                    <a:pt x="486755" y="1546928"/>
                  </a:lnTo>
                  <a:lnTo>
                    <a:pt x="441372" y="1537644"/>
                  </a:lnTo>
                  <a:lnTo>
                    <a:pt x="397350" y="1524907"/>
                  </a:lnTo>
                  <a:lnTo>
                    <a:pt x="354838" y="1508866"/>
                  </a:lnTo>
                  <a:lnTo>
                    <a:pt x="313985" y="1489671"/>
                  </a:lnTo>
                  <a:lnTo>
                    <a:pt x="274941" y="1467470"/>
                  </a:lnTo>
                  <a:lnTo>
                    <a:pt x="237855" y="1442415"/>
                  </a:lnTo>
                  <a:lnTo>
                    <a:pt x="202878" y="1414654"/>
                  </a:lnTo>
                  <a:lnTo>
                    <a:pt x="170157" y="1384337"/>
                  </a:lnTo>
                  <a:lnTo>
                    <a:pt x="139844" y="1351614"/>
                  </a:lnTo>
                  <a:lnTo>
                    <a:pt x="112087" y="1316634"/>
                  </a:lnTo>
                  <a:lnTo>
                    <a:pt x="87036" y="1279547"/>
                  </a:lnTo>
                  <a:lnTo>
                    <a:pt x="64840" y="1240501"/>
                  </a:lnTo>
                  <a:lnTo>
                    <a:pt x="45649" y="1199648"/>
                  </a:lnTo>
                  <a:lnTo>
                    <a:pt x="29613" y="1157136"/>
                  </a:lnTo>
                  <a:lnTo>
                    <a:pt x="16880" y="1113115"/>
                  </a:lnTo>
                  <a:lnTo>
                    <a:pt x="7601" y="1067734"/>
                  </a:lnTo>
                  <a:lnTo>
                    <a:pt x="1925" y="1021143"/>
                  </a:lnTo>
                  <a:lnTo>
                    <a:pt x="0" y="973492"/>
                  </a:lnTo>
                  <a:lnTo>
                    <a:pt x="0" y="581017"/>
                  </a:lnTo>
                  <a:lnTo>
                    <a:pt x="1926" y="533366"/>
                  </a:lnTo>
                  <a:lnTo>
                    <a:pt x="7605" y="486775"/>
                  </a:lnTo>
                  <a:lnTo>
                    <a:pt x="16886" y="441395"/>
                  </a:lnTo>
                  <a:lnTo>
                    <a:pt x="29621" y="397375"/>
                  </a:lnTo>
                  <a:lnTo>
                    <a:pt x="45659" y="354864"/>
                  </a:lnTo>
                  <a:lnTo>
                    <a:pt x="64851" y="314012"/>
                  </a:lnTo>
                  <a:lnTo>
                    <a:pt x="87048" y="274969"/>
                  </a:lnTo>
                  <a:lnTo>
                    <a:pt x="112100" y="237883"/>
                  </a:lnTo>
                  <a:lnTo>
                    <a:pt x="139857" y="202905"/>
                  </a:lnTo>
                  <a:lnTo>
                    <a:pt x="170171" y="170184"/>
                  </a:lnTo>
                  <a:lnTo>
                    <a:pt x="202891" y="139869"/>
                  </a:lnTo>
                  <a:lnTo>
                    <a:pt x="237869" y="112110"/>
                  </a:lnTo>
                  <a:lnTo>
                    <a:pt x="274954" y="87057"/>
                  </a:lnTo>
                  <a:lnTo>
                    <a:pt x="313997" y="64859"/>
                  </a:lnTo>
                  <a:lnTo>
                    <a:pt x="354849" y="45665"/>
                  </a:lnTo>
                  <a:lnTo>
                    <a:pt x="397360" y="29625"/>
                  </a:lnTo>
                  <a:lnTo>
                    <a:pt x="441380" y="16889"/>
                  </a:lnTo>
                  <a:lnTo>
                    <a:pt x="486761" y="7606"/>
                  </a:lnTo>
                  <a:lnTo>
                    <a:pt x="533352" y="1926"/>
                  </a:lnTo>
                  <a:lnTo>
                    <a:pt x="581004" y="0"/>
                  </a:lnTo>
                  <a:lnTo>
                    <a:pt x="1901596" y="0"/>
                  </a:lnTo>
                  <a:lnTo>
                    <a:pt x="1949250" y="1918"/>
                  </a:lnTo>
                  <a:lnTo>
                    <a:pt x="1995844" y="7591"/>
                  </a:lnTo>
                  <a:lnTo>
                    <a:pt x="2041227" y="16867"/>
                  </a:lnTo>
                  <a:lnTo>
                    <a:pt x="2085252" y="29598"/>
                  </a:lnTo>
                  <a:lnTo>
                    <a:pt x="2127768" y="45633"/>
                  </a:lnTo>
                  <a:lnTo>
                    <a:pt x="2168625" y="64822"/>
                  </a:lnTo>
                  <a:lnTo>
                    <a:pt x="2207674" y="87018"/>
                  </a:lnTo>
                  <a:lnTo>
                    <a:pt x="2244765" y="112069"/>
                  </a:lnTo>
                  <a:lnTo>
                    <a:pt x="2279749" y="139826"/>
                  </a:lnTo>
                  <a:lnTo>
                    <a:pt x="2312476" y="170141"/>
                  </a:lnTo>
                  <a:lnTo>
                    <a:pt x="2342796" y="202863"/>
                  </a:lnTo>
                  <a:lnTo>
                    <a:pt x="2370560" y="237843"/>
                  </a:lnTo>
                  <a:lnTo>
                    <a:pt x="2395618" y="274932"/>
                  </a:lnTo>
                  <a:lnTo>
                    <a:pt x="2417821" y="313979"/>
                  </a:lnTo>
                  <a:lnTo>
                    <a:pt x="2437018" y="354835"/>
                  </a:lnTo>
                  <a:lnTo>
                    <a:pt x="2453060" y="397352"/>
                  </a:lnTo>
                  <a:lnTo>
                    <a:pt x="2465798" y="441378"/>
                  </a:lnTo>
                  <a:lnTo>
                    <a:pt x="2475082" y="486765"/>
                  </a:lnTo>
                  <a:lnTo>
                    <a:pt x="2480762" y="533362"/>
                  </a:lnTo>
                  <a:lnTo>
                    <a:pt x="2482688" y="581017"/>
                  </a:lnTo>
                  <a:lnTo>
                    <a:pt x="2482689" y="973495"/>
                  </a:lnTo>
                  <a:lnTo>
                    <a:pt x="2480764" y="1021154"/>
                  </a:lnTo>
                  <a:lnTo>
                    <a:pt x="2475085" y="1067752"/>
                  </a:lnTo>
                  <a:lnTo>
                    <a:pt x="2465802" y="1113139"/>
                  </a:lnTo>
                  <a:lnTo>
                    <a:pt x="2453066" y="1157166"/>
                  </a:lnTo>
                  <a:lnTo>
                    <a:pt x="2437024" y="1199683"/>
                  </a:lnTo>
                  <a:lnTo>
                    <a:pt x="2417828" y="1240541"/>
                  </a:lnTo>
                  <a:lnTo>
                    <a:pt x="2395626" y="1279589"/>
                  </a:lnTo>
                  <a:lnTo>
                    <a:pt x="2370568" y="1316679"/>
                  </a:lnTo>
                  <a:lnTo>
                    <a:pt x="2342804" y="1351660"/>
                  </a:lnTo>
                  <a:lnTo>
                    <a:pt x="2312484" y="1384384"/>
                  </a:lnTo>
                  <a:lnTo>
                    <a:pt x="2279757" y="1414699"/>
                  </a:lnTo>
                  <a:lnTo>
                    <a:pt x="2244772" y="1442458"/>
                  </a:lnTo>
                  <a:lnTo>
                    <a:pt x="2207680" y="1467511"/>
                  </a:lnTo>
                  <a:lnTo>
                    <a:pt x="2168630" y="1489707"/>
                  </a:lnTo>
                  <a:lnTo>
                    <a:pt x="2127772" y="1508898"/>
                  </a:lnTo>
                  <a:lnTo>
                    <a:pt x="2085255" y="1524933"/>
                  </a:lnTo>
                  <a:lnTo>
                    <a:pt x="2041230" y="1537664"/>
                  </a:lnTo>
                  <a:lnTo>
                    <a:pt x="1995844" y="1546941"/>
                  </a:lnTo>
                  <a:lnTo>
                    <a:pt x="1949248" y="1552574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6" name="object 8"/>
          <p:cNvGrpSpPr/>
          <p:nvPr/>
        </p:nvGrpSpPr>
        <p:grpSpPr>
          <a:xfrm>
            <a:off x="16228080" y="915840"/>
            <a:ext cx="684720" cy="389520"/>
            <a:chOff x="16228080" y="915840"/>
            <a:chExt cx="684720" cy="389520"/>
          </a:xfrm>
        </p:grpSpPr>
        <p:sp>
          <p:nvSpPr>
            <p:cNvPr id="187" name="object 9"/>
            <p:cNvSpPr/>
            <p:nvPr/>
          </p:nvSpPr>
          <p:spPr>
            <a:xfrm>
              <a:off x="16228080" y="915840"/>
              <a:ext cx="684720" cy="389520"/>
            </a:xfrm>
            <a:custGeom>
              <a:avLst/>
              <a:gdLst>
                <a:gd name="textAreaLeft" fmla="*/ 0 w 684720"/>
                <a:gd name="textAreaRight" fmla="*/ 685800 w 684720"/>
                <a:gd name="textAreaTop" fmla="*/ 0 h 389520"/>
                <a:gd name="textAreaBottom" fmla="*/ 390600 h 389520"/>
              </a:gdLst>
              <a:ahLst/>
              <a:rect l="textAreaLeft" t="textAreaTop" r="textAreaRight" b="textAreaBottom"/>
              <a:pathLst>
                <a:path w="685800" h="390525">
                  <a:moveTo>
                    <a:pt x="522974" y="390524"/>
                  </a:moveTo>
                  <a:lnTo>
                    <a:pt x="165558" y="390524"/>
                  </a:lnTo>
                  <a:lnTo>
                    <a:pt x="151927" y="388950"/>
                  </a:lnTo>
                  <a:lnTo>
                    <a:pt x="110469" y="374105"/>
                  </a:lnTo>
                  <a:lnTo>
                    <a:pt x="73877" y="350820"/>
                  </a:lnTo>
                  <a:lnTo>
                    <a:pt x="43342" y="320286"/>
                  </a:lnTo>
                  <a:lnTo>
                    <a:pt x="20057" y="283694"/>
                  </a:lnTo>
                  <a:lnTo>
                    <a:pt x="5212" y="242235"/>
                  </a:lnTo>
                  <a:lnTo>
                    <a:pt x="0" y="197102"/>
                  </a:lnTo>
                  <a:lnTo>
                    <a:pt x="5177" y="152273"/>
                  </a:lnTo>
                  <a:lnTo>
                    <a:pt x="5212" y="151969"/>
                  </a:lnTo>
                  <a:lnTo>
                    <a:pt x="20057" y="110511"/>
                  </a:lnTo>
                  <a:lnTo>
                    <a:pt x="43342" y="73919"/>
                  </a:lnTo>
                  <a:lnTo>
                    <a:pt x="73877" y="43385"/>
                  </a:lnTo>
                  <a:lnTo>
                    <a:pt x="110469" y="20100"/>
                  </a:lnTo>
                  <a:lnTo>
                    <a:pt x="151927" y="5255"/>
                  </a:lnTo>
                  <a:lnTo>
                    <a:pt x="197060" y="0"/>
                  </a:lnTo>
                  <a:lnTo>
                    <a:pt x="491472" y="0"/>
                  </a:lnTo>
                  <a:lnTo>
                    <a:pt x="536605" y="5255"/>
                  </a:lnTo>
                  <a:lnTo>
                    <a:pt x="578063" y="20100"/>
                  </a:lnTo>
                  <a:lnTo>
                    <a:pt x="591015" y="28341"/>
                  </a:lnTo>
                  <a:lnTo>
                    <a:pt x="197060" y="28341"/>
                  </a:lnTo>
                  <a:lnTo>
                    <a:pt x="152231" y="34377"/>
                  </a:lnTo>
                  <a:lnTo>
                    <a:pt x="111927" y="51404"/>
                  </a:lnTo>
                  <a:lnTo>
                    <a:pt x="77765" y="77807"/>
                  </a:lnTo>
                  <a:lnTo>
                    <a:pt x="51362" y="111969"/>
                  </a:lnTo>
                  <a:lnTo>
                    <a:pt x="34334" y="152273"/>
                  </a:lnTo>
                  <a:lnTo>
                    <a:pt x="28299" y="197102"/>
                  </a:lnTo>
                  <a:lnTo>
                    <a:pt x="34334" y="241932"/>
                  </a:lnTo>
                  <a:lnTo>
                    <a:pt x="51362" y="282236"/>
                  </a:lnTo>
                  <a:lnTo>
                    <a:pt x="77765" y="316398"/>
                  </a:lnTo>
                  <a:lnTo>
                    <a:pt x="111927" y="342801"/>
                  </a:lnTo>
                  <a:lnTo>
                    <a:pt x="152231" y="359828"/>
                  </a:lnTo>
                  <a:lnTo>
                    <a:pt x="197060" y="365863"/>
                  </a:lnTo>
                  <a:lnTo>
                    <a:pt x="591015" y="365863"/>
                  </a:lnTo>
                  <a:lnTo>
                    <a:pt x="578063" y="374105"/>
                  </a:lnTo>
                  <a:lnTo>
                    <a:pt x="536605" y="388950"/>
                  </a:lnTo>
                  <a:lnTo>
                    <a:pt x="522974" y="390524"/>
                  </a:lnTo>
                  <a:close/>
                </a:path>
                <a:path w="685800" h="390525">
                  <a:moveTo>
                    <a:pt x="591015" y="365863"/>
                  </a:moveTo>
                  <a:lnTo>
                    <a:pt x="491472" y="365863"/>
                  </a:lnTo>
                  <a:lnTo>
                    <a:pt x="536268" y="359828"/>
                  </a:lnTo>
                  <a:lnTo>
                    <a:pt x="576563" y="342801"/>
                  </a:lnTo>
                  <a:lnTo>
                    <a:pt x="610732" y="316398"/>
                  </a:lnTo>
                  <a:lnTo>
                    <a:pt x="637149" y="282236"/>
                  </a:lnTo>
                  <a:lnTo>
                    <a:pt x="654191" y="241932"/>
                  </a:lnTo>
                  <a:lnTo>
                    <a:pt x="660233" y="197102"/>
                  </a:lnTo>
                  <a:lnTo>
                    <a:pt x="654191" y="152273"/>
                  </a:lnTo>
                  <a:lnTo>
                    <a:pt x="637149" y="111969"/>
                  </a:lnTo>
                  <a:lnTo>
                    <a:pt x="610732" y="77807"/>
                  </a:lnTo>
                  <a:lnTo>
                    <a:pt x="576563" y="51404"/>
                  </a:lnTo>
                  <a:lnTo>
                    <a:pt x="536268" y="34377"/>
                  </a:lnTo>
                  <a:lnTo>
                    <a:pt x="491472" y="28341"/>
                  </a:lnTo>
                  <a:lnTo>
                    <a:pt x="591015" y="28341"/>
                  </a:lnTo>
                  <a:lnTo>
                    <a:pt x="645189" y="73919"/>
                  </a:lnTo>
                  <a:lnTo>
                    <a:pt x="668475" y="110511"/>
                  </a:lnTo>
                  <a:lnTo>
                    <a:pt x="683319" y="151969"/>
                  </a:lnTo>
                  <a:lnTo>
                    <a:pt x="685799" y="173441"/>
                  </a:lnTo>
                  <a:lnTo>
                    <a:pt x="685799" y="220764"/>
                  </a:lnTo>
                  <a:lnTo>
                    <a:pt x="683354" y="241932"/>
                  </a:lnTo>
                  <a:lnTo>
                    <a:pt x="683319" y="242235"/>
                  </a:lnTo>
                  <a:lnTo>
                    <a:pt x="668475" y="283694"/>
                  </a:lnTo>
                  <a:lnTo>
                    <a:pt x="645189" y="320286"/>
                  </a:lnTo>
                  <a:lnTo>
                    <a:pt x="614655" y="350820"/>
                  </a:lnTo>
                  <a:lnTo>
                    <a:pt x="591015" y="36586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88" name="object 10" descr=""/>
            <p:cNvPicPr/>
            <p:nvPr/>
          </p:nvPicPr>
          <p:blipFill>
            <a:blip r:embed="rId4"/>
            <a:stretch/>
          </p:blipFill>
          <p:spPr>
            <a:xfrm>
              <a:off x="16662600" y="1008360"/>
              <a:ext cx="115920" cy="2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9" name="object 11"/>
            <p:cNvSpPr/>
            <p:nvPr/>
          </p:nvSpPr>
          <p:spPr>
            <a:xfrm>
              <a:off x="16365240" y="1099080"/>
              <a:ext cx="413640" cy="27360"/>
            </a:xfrm>
            <a:custGeom>
              <a:avLst/>
              <a:gdLst>
                <a:gd name="textAreaLeft" fmla="*/ 0 w 413640"/>
                <a:gd name="textAreaRight" fmla="*/ 414720 w 41364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414655" h="28575">
                  <a:moveTo>
                    <a:pt x="407799" y="28299"/>
                  </a:moveTo>
                  <a:lnTo>
                    <a:pt x="399970" y="28299"/>
                  </a:lnTo>
                  <a:lnTo>
                    <a:pt x="6320" y="28299"/>
                  </a:lnTo>
                  <a:lnTo>
                    <a:pt x="0" y="21979"/>
                  </a:lnTo>
                  <a:lnTo>
                    <a:pt x="0" y="6320"/>
                  </a:lnTo>
                  <a:lnTo>
                    <a:pt x="6320" y="0"/>
                  </a:lnTo>
                  <a:lnTo>
                    <a:pt x="407799" y="0"/>
                  </a:lnTo>
                  <a:lnTo>
                    <a:pt x="414119" y="6320"/>
                  </a:lnTo>
                  <a:lnTo>
                    <a:pt x="414119" y="21979"/>
                  </a:lnTo>
                  <a:lnTo>
                    <a:pt x="407799" y="282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0" name="object 12"/>
          <p:cNvGrpSpPr/>
          <p:nvPr/>
        </p:nvGrpSpPr>
        <p:grpSpPr>
          <a:xfrm>
            <a:off x="835200" y="3175920"/>
            <a:ext cx="9270720" cy="6246720"/>
            <a:chOff x="835200" y="3175920"/>
            <a:chExt cx="9270720" cy="6246720"/>
          </a:xfrm>
        </p:grpSpPr>
        <p:pic>
          <p:nvPicPr>
            <p:cNvPr id="191" name="object 13" descr=""/>
            <p:cNvPicPr/>
            <p:nvPr/>
          </p:nvPicPr>
          <p:blipFill>
            <a:blip r:embed="rId5"/>
            <a:stretch/>
          </p:blipFill>
          <p:spPr>
            <a:xfrm>
              <a:off x="4856040" y="7032960"/>
              <a:ext cx="1627560" cy="238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" name="object 14" descr=""/>
            <p:cNvPicPr/>
            <p:nvPr/>
          </p:nvPicPr>
          <p:blipFill>
            <a:blip r:embed="rId6"/>
            <a:stretch/>
          </p:blipFill>
          <p:spPr>
            <a:xfrm>
              <a:off x="835200" y="3175920"/>
              <a:ext cx="7301880" cy="479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3" name="object 15" descr=""/>
            <p:cNvPicPr/>
            <p:nvPr/>
          </p:nvPicPr>
          <p:blipFill>
            <a:blip r:embed="rId7"/>
            <a:stretch/>
          </p:blipFill>
          <p:spPr>
            <a:xfrm>
              <a:off x="7624080" y="4760280"/>
              <a:ext cx="2480040" cy="109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4" name="object 16"/>
            <p:cNvSpPr/>
            <p:nvPr/>
          </p:nvSpPr>
          <p:spPr>
            <a:xfrm>
              <a:off x="7624080" y="4760280"/>
              <a:ext cx="2481840" cy="1094400"/>
            </a:xfrm>
            <a:custGeom>
              <a:avLst/>
              <a:gdLst>
                <a:gd name="textAreaLeft" fmla="*/ 0 w 2481840"/>
                <a:gd name="textAreaRight" fmla="*/ 2482920 w 2481840"/>
                <a:gd name="textAreaTop" fmla="*/ 0 h 1094400"/>
                <a:gd name="textAreaBottom" fmla="*/ 1095480 h 1094400"/>
              </a:gdLst>
              <a:ahLst/>
              <a:rect l="textAreaLeft" t="textAreaTop" r="textAreaRight" b="textAreaBottom"/>
              <a:pathLst>
                <a:path w="2482850" h="1095375">
                  <a:moveTo>
                    <a:pt x="547551" y="0"/>
                  </a:moveTo>
                  <a:lnTo>
                    <a:pt x="1935047" y="0"/>
                  </a:lnTo>
                  <a:lnTo>
                    <a:pt x="1982292" y="2000"/>
                  </a:lnTo>
                  <a:lnTo>
                    <a:pt x="2028422" y="7913"/>
                  </a:lnTo>
                  <a:lnTo>
                    <a:pt x="2073273" y="17572"/>
                  </a:lnTo>
                  <a:lnTo>
                    <a:pt x="2116680" y="30814"/>
                  </a:lnTo>
                  <a:lnTo>
                    <a:pt x="2158479" y="47472"/>
                  </a:lnTo>
                  <a:lnTo>
                    <a:pt x="2198505" y="67385"/>
                  </a:lnTo>
                  <a:lnTo>
                    <a:pt x="2236594" y="90386"/>
                  </a:lnTo>
                  <a:lnTo>
                    <a:pt x="2272582" y="116312"/>
                  </a:lnTo>
                  <a:lnTo>
                    <a:pt x="2306303" y="144999"/>
                  </a:lnTo>
                  <a:lnTo>
                    <a:pt x="2337594" y="176282"/>
                  </a:lnTo>
                  <a:lnTo>
                    <a:pt x="2366289" y="209997"/>
                  </a:lnTo>
                  <a:lnTo>
                    <a:pt x="2392225" y="245980"/>
                  </a:lnTo>
                  <a:lnTo>
                    <a:pt x="2415237" y="284066"/>
                  </a:lnTo>
                  <a:lnTo>
                    <a:pt x="2435161" y="324091"/>
                  </a:lnTo>
                  <a:lnTo>
                    <a:pt x="2451831" y="365890"/>
                  </a:lnTo>
                  <a:lnTo>
                    <a:pt x="2465083" y="409299"/>
                  </a:lnTo>
                  <a:lnTo>
                    <a:pt x="2474753" y="454154"/>
                  </a:lnTo>
                  <a:lnTo>
                    <a:pt x="2480676" y="500290"/>
                  </a:lnTo>
                  <a:lnTo>
                    <a:pt x="2482688" y="547542"/>
                  </a:lnTo>
                  <a:lnTo>
                    <a:pt x="2480679" y="594795"/>
                  </a:lnTo>
                  <a:lnTo>
                    <a:pt x="2474759" y="640932"/>
                  </a:lnTo>
                  <a:lnTo>
                    <a:pt x="2465091" y="685788"/>
                  </a:lnTo>
                  <a:lnTo>
                    <a:pt x="2451842" y="729199"/>
                  </a:lnTo>
                  <a:lnTo>
                    <a:pt x="2435174" y="771000"/>
                  </a:lnTo>
                  <a:lnTo>
                    <a:pt x="2415252" y="811027"/>
                  </a:lnTo>
                  <a:lnTo>
                    <a:pt x="2392242" y="849116"/>
                  </a:lnTo>
                  <a:lnTo>
                    <a:pt x="2366307" y="885101"/>
                  </a:lnTo>
                  <a:lnTo>
                    <a:pt x="2337612" y="918819"/>
                  </a:lnTo>
                  <a:lnTo>
                    <a:pt x="2306321" y="950105"/>
                  </a:lnTo>
                  <a:lnTo>
                    <a:pt x="2272599" y="978795"/>
                  </a:lnTo>
                  <a:lnTo>
                    <a:pt x="2236610" y="1004724"/>
                  </a:lnTo>
                  <a:lnTo>
                    <a:pt x="2198519" y="1027728"/>
                  </a:lnTo>
                  <a:lnTo>
                    <a:pt x="2158491" y="1047643"/>
                  </a:lnTo>
                  <a:lnTo>
                    <a:pt x="2116690" y="1064303"/>
                  </a:lnTo>
                  <a:lnTo>
                    <a:pt x="2073280" y="1077546"/>
                  </a:lnTo>
                  <a:lnTo>
                    <a:pt x="2028427" y="1087207"/>
                  </a:lnTo>
                  <a:lnTo>
                    <a:pt x="1982293" y="1093121"/>
                  </a:lnTo>
                  <a:lnTo>
                    <a:pt x="1935047" y="1095127"/>
                  </a:lnTo>
                  <a:lnTo>
                    <a:pt x="547549" y="1095127"/>
                  </a:lnTo>
                  <a:lnTo>
                    <a:pt x="500301" y="1093116"/>
                  </a:lnTo>
                  <a:lnTo>
                    <a:pt x="454170" y="1087194"/>
                  </a:lnTo>
                  <a:lnTo>
                    <a:pt x="409319" y="1077526"/>
                  </a:lnTo>
                  <a:lnTo>
                    <a:pt x="365913" y="1064276"/>
                  </a:lnTo>
                  <a:lnTo>
                    <a:pt x="324117" y="1047610"/>
                  </a:lnTo>
                  <a:lnTo>
                    <a:pt x="284094" y="1027690"/>
                  </a:lnTo>
                  <a:lnTo>
                    <a:pt x="246010" y="1004682"/>
                  </a:lnTo>
                  <a:lnTo>
                    <a:pt x="210028" y="978750"/>
                  </a:lnTo>
                  <a:lnTo>
                    <a:pt x="176314" y="950059"/>
                  </a:lnTo>
                  <a:lnTo>
                    <a:pt x="145030" y="918772"/>
                  </a:lnTo>
                  <a:lnTo>
                    <a:pt x="116342" y="885055"/>
                  </a:lnTo>
                  <a:lnTo>
                    <a:pt x="90414" y="849071"/>
                  </a:lnTo>
                  <a:lnTo>
                    <a:pt x="67411" y="810986"/>
                  </a:lnTo>
                  <a:lnTo>
                    <a:pt x="47495" y="770962"/>
                  </a:lnTo>
                  <a:lnTo>
                    <a:pt x="30833" y="729166"/>
                  </a:lnTo>
                  <a:lnTo>
                    <a:pt x="17588" y="685761"/>
                  </a:lnTo>
                  <a:lnTo>
                    <a:pt x="7925" y="640912"/>
                  </a:lnTo>
                  <a:lnTo>
                    <a:pt x="2007" y="594782"/>
                  </a:lnTo>
                  <a:lnTo>
                    <a:pt x="0" y="547538"/>
                  </a:lnTo>
                  <a:lnTo>
                    <a:pt x="2011" y="500293"/>
                  </a:lnTo>
                  <a:lnTo>
                    <a:pt x="7933" y="454165"/>
                  </a:lnTo>
                  <a:lnTo>
                    <a:pt x="17601" y="409317"/>
                  </a:lnTo>
                  <a:lnTo>
                    <a:pt x="30849" y="365914"/>
                  </a:lnTo>
                  <a:lnTo>
                    <a:pt x="47515" y="324121"/>
                  </a:lnTo>
                  <a:lnTo>
                    <a:pt x="67432" y="284101"/>
                  </a:lnTo>
                  <a:lnTo>
                    <a:pt x="90438" y="246019"/>
                  </a:lnTo>
                  <a:lnTo>
                    <a:pt x="116367" y="210039"/>
                  </a:lnTo>
                  <a:lnTo>
                    <a:pt x="145056" y="176326"/>
                  </a:lnTo>
                  <a:lnTo>
                    <a:pt x="176339" y="145043"/>
                  </a:lnTo>
                  <a:lnTo>
                    <a:pt x="210054" y="116356"/>
                  </a:lnTo>
                  <a:lnTo>
                    <a:pt x="246034" y="90428"/>
                  </a:lnTo>
                  <a:lnTo>
                    <a:pt x="284117" y="67424"/>
                  </a:lnTo>
                  <a:lnTo>
                    <a:pt x="324137" y="47507"/>
                  </a:lnTo>
                  <a:lnTo>
                    <a:pt x="365930" y="30843"/>
                  </a:lnTo>
                  <a:lnTo>
                    <a:pt x="409333" y="17596"/>
                  </a:lnTo>
                  <a:lnTo>
                    <a:pt x="454180" y="7930"/>
                  </a:lnTo>
                  <a:lnTo>
                    <a:pt x="500307" y="2010"/>
                  </a:lnTo>
                  <a:lnTo>
                    <a:pt x="547551" y="0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925760" y="1903680"/>
            <a:ext cx="1916640" cy="1831680"/>
          </a:xfrm>
          <a:prstGeom prst="rect">
            <a:avLst/>
          </a:prstGeom>
          <a:noFill/>
          <a:ln w="0">
            <a:noFill/>
          </a:ln>
        </p:spPr>
        <p:txBody>
          <a:bodyPr lIns="0" rIns="0" tIns="114480" bIns="0" anchor="t">
            <a:noAutofit/>
          </a:bodyPr>
          <a:p>
            <a:pPr marL="12600" indent="0" algn="ctr">
              <a:lnSpc>
                <a:spcPct val="76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1" lang="en-US" sz="2850" spc="-270" strike="noStrike">
                <a:solidFill>
                  <a:schemeClr val="lt1"/>
                </a:solidFill>
                <a:latin typeface="Verdana"/>
              </a:rPr>
              <a:t>Monitoring </a:t>
            </a:r>
            <a:r>
              <a:rPr b="1" lang="en-US" sz="2850" spc="-287" strike="noStrike">
                <a:solidFill>
                  <a:schemeClr val="lt1"/>
                </a:solidFill>
                <a:latin typeface="Verdana"/>
              </a:rPr>
              <a:t>Seller </a:t>
            </a:r>
            <a:r>
              <a:rPr b="1" lang="en-US" sz="2850" spc="-276" strike="noStrike">
                <a:solidFill>
                  <a:schemeClr val="lt1"/>
                </a:solidFill>
                <a:latin typeface="Verdana"/>
              </a:rPr>
              <a:t>Websites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object 18"/>
          <p:cNvSpPr/>
          <p:nvPr/>
        </p:nvSpPr>
        <p:spPr>
          <a:xfrm>
            <a:off x="10500480" y="1583280"/>
            <a:ext cx="3434400" cy="17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0" lang="en-US" sz="2450" spc="-1" strike="noStrike">
                <a:solidFill>
                  <a:srgbClr val="ffffff"/>
                </a:solidFill>
                <a:latin typeface="Verdana"/>
              </a:rPr>
              <a:t>We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constantly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monitor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sellers'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ffffff"/>
                </a:solidFill>
                <a:latin typeface="Verdana"/>
              </a:rPr>
              <a:t>websites,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such</a:t>
            </a:r>
            <a:r>
              <a:rPr b="0" lang="en-US" sz="2450" spc="-28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rgbClr val="ffffff"/>
                </a:solidFill>
                <a:latin typeface="Verdana"/>
              </a:rPr>
              <a:t>as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those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selling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electronics,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05" strike="noStrike">
                <a:solidFill>
                  <a:srgbClr val="ffffff"/>
                </a:solidFill>
                <a:latin typeface="Verdana"/>
              </a:rPr>
              <a:t>save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their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data.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object 19"/>
          <p:cNvSpPr/>
          <p:nvPr/>
        </p:nvSpPr>
        <p:spPr>
          <a:xfrm>
            <a:off x="7993440" y="4896360"/>
            <a:ext cx="17622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4480" bIns="0" anchor="t">
            <a:spAutoFit/>
          </a:bodyPr>
          <a:p>
            <a:pPr marL="466200" indent="-453960">
              <a:lnSpc>
                <a:spcPct val="76000"/>
              </a:lnSpc>
              <a:spcBef>
                <a:spcPts val="901"/>
              </a:spcBef>
              <a:tabLst>
                <a:tab algn="l" pos="0"/>
              </a:tabLst>
            </a:pPr>
            <a:r>
              <a:rPr b="1" lang="en-US" sz="2850" spc="-296" strike="noStrike">
                <a:solidFill>
                  <a:srgbClr val="ffffff"/>
                </a:solidFill>
                <a:latin typeface="Verdana"/>
              </a:rPr>
              <a:t>SeekDeep </a:t>
            </a:r>
            <a:r>
              <a:rPr b="1" lang="en-US" sz="2850" spc="-21" strike="noStrike">
                <a:solidFill>
                  <a:srgbClr val="ffffff"/>
                </a:solidFill>
                <a:latin typeface="Verdana"/>
              </a:rPr>
              <a:t>Chat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object 20"/>
          <p:cNvSpPr/>
          <p:nvPr/>
        </p:nvSpPr>
        <p:spPr>
          <a:xfrm>
            <a:off x="10500480" y="4652640"/>
            <a:ext cx="6181920" cy="21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use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SeekDeep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chat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22" strike="noStrike">
                <a:solidFill>
                  <a:srgbClr val="ffffff"/>
                </a:solidFill>
                <a:latin typeface="Verdana"/>
              </a:rPr>
              <a:t>ask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6" strike="noStrike">
                <a:solidFill>
                  <a:srgbClr val="ffffff"/>
                </a:solidFill>
                <a:latin typeface="Verdana"/>
              </a:rPr>
              <a:t>for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products.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rgbClr val="ffffff"/>
                </a:solidFill>
                <a:latin typeface="Verdana"/>
              </a:rPr>
              <a:t>example: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14000"/>
              </a:lnSpc>
            </a:pPr>
            <a:r>
              <a:rPr b="0" lang="en-US" sz="2450" spc="-270" strike="noStrike">
                <a:solidFill>
                  <a:srgbClr val="9eccff"/>
                </a:solidFill>
                <a:latin typeface="Verdana"/>
              </a:rPr>
              <a:t>"I'm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9eccff"/>
                </a:solidFill>
                <a:latin typeface="Verdana"/>
              </a:rPr>
              <a:t>in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9eccff"/>
                </a:solidFill>
                <a:latin typeface="Verdana"/>
              </a:rPr>
              <a:t>France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9eccff"/>
                </a:solidFill>
                <a:latin typeface="Verdana"/>
              </a:rPr>
              <a:t>and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330" strike="noStrike">
                <a:solidFill>
                  <a:srgbClr val="9eccff"/>
                </a:solidFill>
                <a:latin typeface="Verdana"/>
              </a:rPr>
              <a:t>I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9eccff"/>
                </a:solidFill>
                <a:latin typeface="Verdana"/>
              </a:rPr>
              <a:t>want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9eccff"/>
                </a:solidFill>
                <a:latin typeface="Verdana"/>
              </a:rPr>
              <a:t>to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9eccff"/>
                </a:solidFill>
                <a:latin typeface="Verdana"/>
              </a:rPr>
              <a:t>buy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216" strike="noStrike">
                <a:solidFill>
                  <a:srgbClr val="9eccff"/>
                </a:solidFill>
                <a:latin typeface="Verdana"/>
              </a:rPr>
              <a:t>a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9eccff"/>
                </a:solidFill>
                <a:latin typeface="Verdana"/>
              </a:rPr>
              <a:t>Mac</a:t>
            </a:r>
            <a:r>
              <a:rPr b="0" lang="en-US" sz="2450" spc="-32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rgbClr val="9eccff"/>
                </a:solidFill>
                <a:latin typeface="Verdana"/>
              </a:rPr>
              <a:t>Pro."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ffffff"/>
                </a:solidFill>
                <a:latin typeface="Verdana"/>
              </a:rPr>
              <a:t>AI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will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ffffff"/>
                </a:solidFill>
                <a:latin typeface="Verdana"/>
              </a:rPr>
              <a:t>provide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links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0" strike="noStrike">
                <a:solidFill>
                  <a:srgbClr val="ffffff"/>
                </a:solidFill>
                <a:latin typeface="Verdana"/>
              </a:rPr>
              <a:t>options</a:t>
            </a:r>
            <a:r>
              <a:rPr b="0" lang="en-US" sz="2450" spc="-31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21" strike="noStrike">
                <a:solidFill>
                  <a:srgbClr val="ffffff"/>
                </a:solidFill>
                <a:latin typeface="Verdana"/>
              </a:rPr>
              <a:t>from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sellers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media.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9" name="object 21"/>
          <p:cNvGrpSpPr/>
          <p:nvPr/>
        </p:nvGrpSpPr>
        <p:grpSpPr>
          <a:xfrm>
            <a:off x="7624080" y="5854680"/>
            <a:ext cx="2481840" cy="2611800"/>
            <a:chOff x="7624080" y="5854680"/>
            <a:chExt cx="2481840" cy="2611800"/>
          </a:xfrm>
        </p:grpSpPr>
        <p:sp>
          <p:nvSpPr>
            <p:cNvPr id="200" name="object 22"/>
            <p:cNvSpPr/>
            <p:nvPr/>
          </p:nvSpPr>
          <p:spPr>
            <a:xfrm>
              <a:off x="8884440" y="5854680"/>
              <a:ext cx="360" cy="15141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1514160"/>
                <a:gd name="textAreaBottom" fmla="*/ 1515240 h 1514160"/>
              </a:gdLst>
              <a:ahLst/>
              <a:rect l="textAreaLeft" t="textAreaTop" r="textAreaRight" b="textAreaBottom"/>
              <a:pathLst>
                <a:path w="0" h="1515109">
                  <a:moveTo>
                    <a:pt x="0" y="0"/>
                  </a:moveTo>
                  <a:lnTo>
                    <a:pt x="0" y="1514827"/>
                  </a:lnTo>
                </a:path>
              </a:pathLst>
            </a:custGeom>
            <a:noFill/>
            <a:ln w="380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01" name="object 23" descr=""/>
            <p:cNvPicPr/>
            <p:nvPr/>
          </p:nvPicPr>
          <p:blipFill>
            <a:blip r:embed="rId8"/>
            <a:stretch/>
          </p:blipFill>
          <p:spPr>
            <a:xfrm>
              <a:off x="7624080" y="7372080"/>
              <a:ext cx="2480040" cy="109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2" name="object 24"/>
            <p:cNvSpPr/>
            <p:nvPr/>
          </p:nvSpPr>
          <p:spPr>
            <a:xfrm>
              <a:off x="7624080" y="7372080"/>
              <a:ext cx="2481840" cy="1094400"/>
            </a:xfrm>
            <a:custGeom>
              <a:avLst/>
              <a:gdLst>
                <a:gd name="textAreaLeft" fmla="*/ 0 w 2481840"/>
                <a:gd name="textAreaRight" fmla="*/ 2482920 w 2481840"/>
                <a:gd name="textAreaTop" fmla="*/ 0 h 1094400"/>
                <a:gd name="textAreaBottom" fmla="*/ 1095480 h 1094400"/>
              </a:gdLst>
              <a:ahLst/>
              <a:rect l="textAreaLeft" t="textAreaTop" r="textAreaRight" b="textAreaBottom"/>
              <a:pathLst>
                <a:path w="2482850" h="1095375">
                  <a:moveTo>
                    <a:pt x="547551" y="0"/>
                  </a:moveTo>
                  <a:lnTo>
                    <a:pt x="1935047" y="0"/>
                  </a:lnTo>
                  <a:lnTo>
                    <a:pt x="1982292" y="2000"/>
                  </a:lnTo>
                  <a:lnTo>
                    <a:pt x="2028422" y="7913"/>
                  </a:lnTo>
                  <a:lnTo>
                    <a:pt x="2073273" y="17572"/>
                  </a:lnTo>
                  <a:lnTo>
                    <a:pt x="2116680" y="30814"/>
                  </a:lnTo>
                  <a:lnTo>
                    <a:pt x="2158479" y="47472"/>
                  </a:lnTo>
                  <a:lnTo>
                    <a:pt x="2198505" y="67385"/>
                  </a:lnTo>
                  <a:lnTo>
                    <a:pt x="2236594" y="90386"/>
                  </a:lnTo>
                  <a:lnTo>
                    <a:pt x="2272582" y="116312"/>
                  </a:lnTo>
                  <a:lnTo>
                    <a:pt x="2306303" y="144999"/>
                  </a:lnTo>
                  <a:lnTo>
                    <a:pt x="2337594" y="176282"/>
                  </a:lnTo>
                  <a:lnTo>
                    <a:pt x="2366289" y="209997"/>
                  </a:lnTo>
                  <a:lnTo>
                    <a:pt x="2392225" y="245980"/>
                  </a:lnTo>
                  <a:lnTo>
                    <a:pt x="2415237" y="284066"/>
                  </a:lnTo>
                  <a:lnTo>
                    <a:pt x="2435161" y="324091"/>
                  </a:lnTo>
                  <a:lnTo>
                    <a:pt x="2451831" y="365890"/>
                  </a:lnTo>
                  <a:lnTo>
                    <a:pt x="2465083" y="409299"/>
                  </a:lnTo>
                  <a:lnTo>
                    <a:pt x="2474753" y="454154"/>
                  </a:lnTo>
                  <a:lnTo>
                    <a:pt x="2480676" y="500290"/>
                  </a:lnTo>
                  <a:lnTo>
                    <a:pt x="2482688" y="547542"/>
                  </a:lnTo>
                  <a:lnTo>
                    <a:pt x="2480679" y="594795"/>
                  </a:lnTo>
                  <a:lnTo>
                    <a:pt x="2474759" y="640932"/>
                  </a:lnTo>
                  <a:lnTo>
                    <a:pt x="2465091" y="685788"/>
                  </a:lnTo>
                  <a:lnTo>
                    <a:pt x="2451842" y="729199"/>
                  </a:lnTo>
                  <a:lnTo>
                    <a:pt x="2435174" y="771000"/>
                  </a:lnTo>
                  <a:lnTo>
                    <a:pt x="2415252" y="811027"/>
                  </a:lnTo>
                  <a:lnTo>
                    <a:pt x="2392242" y="849116"/>
                  </a:lnTo>
                  <a:lnTo>
                    <a:pt x="2366307" y="885101"/>
                  </a:lnTo>
                  <a:lnTo>
                    <a:pt x="2337612" y="918819"/>
                  </a:lnTo>
                  <a:lnTo>
                    <a:pt x="2306321" y="950105"/>
                  </a:lnTo>
                  <a:lnTo>
                    <a:pt x="2272599" y="978795"/>
                  </a:lnTo>
                  <a:lnTo>
                    <a:pt x="2236610" y="1004724"/>
                  </a:lnTo>
                  <a:lnTo>
                    <a:pt x="2198519" y="1027728"/>
                  </a:lnTo>
                  <a:lnTo>
                    <a:pt x="2158491" y="1047643"/>
                  </a:lnTo>
                  <a:lnTo>
                    <a:pt x="2116690" y="1064303"/>
                  </a:lnTo>
                  <a:lnTo>
                    <a:pt x="2073280" y="1077546"/>
                  </a:lnTo>
                  <a:lnTo>
                    <a:pt x="2028427" y="1087207"/>
                  </a:lnTo>
                  <a:lnTo>
                    <a:pt x="1982293" y="1093121"/>
                  </a:lnTo>
                  <a:lnTo>
                    <a:pt x="1935047" y="1095127"/>
                  </a:lnTo>
                  <a:lnTo>
                    <a:pt x="547549" y="1095127"/>
                  </a:lnTo>
                  <a:lnTo>
                    <a:pt x="500301" y="1093116"/>
                  </a:lnTo>
                  <a:lnTo>
                    <a:pt x="454170" y="1087194"/>
                  </a:lnTo>
                  <a:lnTo>
                    <a:pt x="409319" y="1077526"/>
                  </a:lnTo>
                  <a:lnTo>
                    <a:pt x="365913" y="1064276"/>
                  </a:lnTo>
                  <a:lnTo>
                    <a:pt x="324117" y="1047610"/>
                  </a:lnTo>
                  <a:lnTo>
                    <a:pt x="284094" y="1027690"/>
                  </a:lnTo>
                  <a:lnTo>
                    <a:pt x="246010" y="1004682"/>
                  </a:lnTo>
                  <a:lnTo>
                    <a:pt x="210028" y="978750"/>
                  </a:lnTo>
                  <a:lnTo>
                    <a:pt x="176314" y="950059"/>
                  </a:lnTo>
                  <a:lnTo>
                    <a:pt x="145030" y="918772"/>
                  </a:lnTo>
                  <a:lnTo>
                    <a:pt x="116342" y="885055"/>
                  </a:lnTo>
                  <a:lnTo>
                    <a:pt x="90414" y="849071"/>
                  </a:lnTo>
                  <a:lnTo>
                    <a:pt x="67411" y="810986"/>
                  </a:lnTo>
                  <a:lnTo>
                    <a:pt x="47495" y="770962"/>
                  </a:lnTo>
                  <a:lnTo>
                    <a:pt x="30833" y="729166"/>
                  </a:lnTo>
                  <a:lnTo>
                    <a:pt x="17588" y="685761"/>
                  </a:lnTo>
                  <a:lnTo>
                    <a:pt x="7925" y="640912"/>
                  </a:lnTo>
                  <a:lnTo>
                    <a:pt x="2007" y="594782"/>
                  </a:lnTo>
                  <a:lnTo>
                    <a:pt x="0" y="547538"/>
                  </a:lnTo>
                  <a:lnTo>
                    <a:pt x="2011" y="500293"/>
                  </a:lnTo>
                  <a:lnTo>
                    <a:pt x="7933" y="454165"/>
                  </a:lnTo>
                  <a:lnTo>
                    <a:pt x="17601" y="409317"/>
                  </a:lnTo>
                  <a:lnTo>
                    <a:pt x="30849" y="365914"/>
                  </a:lnTo>
                  <a:lnTo>
                    <a:pt x="47515" y="324121"/>
                  </a:lnTo>
                  <a:lnTo>
                    <a:pt x="67432" y="284101"/>
                  </a:lnTo>
                  <a:lnTo>
                    <a:pt x="90438" y="246019"/>
                  </a:lnTo>
                  <a:lnTo>
                    <a:pt x="116367" y="210039"/>
                  </a:lnTo>
                  <a:lnTo>
                    <a:pt x="145056" y="176326"/>
                  </a:lnTo>
                  <a:lnTo>
                    <a:pt x="176339" y="145043"/>
                  </a:lnTo>
                  <a:lnTo>
                    <a:pt x="210054" y="116356"/>
                  </a:lnTo>
                  <a:lnTo>
                    <a:pt x="246034" y="90428"/>
                  </a:lnTo>
                  <a:lnTo>
                    <a:pt x="284117" y="67424"/>
                  </a:lnTo>
                  <a:lnTo>
                    <a:pt x="324137" y="47507"/>
                  </a:lnTo>
                  <a:lnTo>
                    <a:pt x="365930" y="30843"/>
                  </a:lnTo>
                  <a:lnTo>
                    <a:pt x="409333" y="17596"/>
                  </a:lnTo>
                  <a:lnTo>
                    <a:pt x="454180" y="7930"/>
                  </a:lnTo>
                  <a:lnTo>
                    <a:pt x="500307" y="2010"/>
                  </a:lnTo>
                  <a:lnTo>
                    <a:pt x="547551" y="0"/>
                  </a:lnTo>
                </a:path>
              </a:pathLst>
            </a:custGeom>
            <a:noFill/>
            <a:ln w="76199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3" name="object 25"/>
          <p:cNvSpPr/>
          <p:nvPr/>
        </p:nvSpPr>
        <p:spPr>
          <a:xfrm>
            <a:off x="8325360" y="7672320"/>
            <a:ext cx="1041480" cy="44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1" lang="en-US" sz="2850" spc="-270" strike="noStrike">
                <a:solidFill>
                  <a:srgbClr val="ffffff"/>
                </a:solidFill>
                <a:latin typeface="Verdana"/>
              </a:rPr>
              <a:t>Alerts</a:t>
            </a:r>
            <a:endParaRPr b="0" lang="en-US" sz="2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object 26"/>
          <p:cNvSpPr/>
          <p:nvPr/>
        </p:nvSpPr>
        <p:spPr>
          <a:xfrm>
            <a:off x="10500480" y="7297920"/>
            <a:ext cx="5010840" cy="17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14000"/>
              </a:lnSpc>
              <a:spcBef>
                <a:spcPts val="96"/>
              </a:spcBef>
            </a:pP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Buyers</a:t>
            </a:r>
            <a:r>
              <a:rPr b="0" lang="en-US" sz="2450" spc="-3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rgbClr val="ffffff"/>
                </a:solidFill>
                <a:latin typeface="Verdana"/>
              </a:rPr>
              <a:t>can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rgbClr val="ffffff"/>
                </a:solidFill>
                <a:latin typeface="Verdana"/>
              </a:rPr>
              <a:t>set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rgbClr val="ffffff"/>
                </a:solidFill>
                <a:latin typeface="Verdana"/>
              </a:rPr>
              <a:t>alerts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rgbClr val="ffffff"/>
                </a:solidFill>
                <a:latin typeface="Verdana"/>
              </a:rPr>
              <a:t>specific </a:t>
            </a:r>
            <a:r>
              <a:rPr b="0" lang="en-US" sz="2450" spc="-114" strike="noStrike">
                <a:solidFill>
                  <a:srgbClr val="ffffff"/>
                </a:solidFill>
                <a:latin typeface="Verdana"/>
              </a:rPr>
              <a:t>products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rgbClr val="ffffff"/>
                </a:solidFill>
                <a:latin typeface="Verdana"/>
              </a:rPr>
              <a:t>prices.</a:t>
            </a:r>
            <a:r>
              <a:rPr b="0" lang="en-US" sz="2450" spc="-30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75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450" spc="-30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50" spc="-80" strike="noStrike">
                <a:solidFill>
                  <a:srgbClr val="ffffff"/>
                </a:solidFill>
                <a:latin typeface="Verdana"/>
              </a:rPr>
              <a:t>example: </a:t>
            </a:r>
            <a:r>
              <a:rPr b="0" lang="en-US" sz="2450" spc="-236" strike="noStrike">
                <a:solidFill>
                  <a:srgbClr val="9eccff"/>
                </a:solidFill>
                <a:latin typeface="Verdana"/>
              </a:rPr>
              <a:t>"If</a:t>
            </a:r>
            <a:r>
              <a:rPr b="0" lang="en-US" sz="2450" spc="-321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rgbClr val="9eccff"/>
                </a:solidFill>
                <a:latin typeface="Verdana"/>
              </a:rPr>
              <a:t>someone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rgbClr val="9eccff"/>
                </a:solidFill>
                <a:latin typeface="Verdana"/>
              </a:rPr>
              <a:t>lists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9eccff"/>
                </a:solidFill>
                <a:latin typeface="Verdana"/>
              </a:rPr>
              <a:t>an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80" strike="noStrike">
                <a:solidFill>
                  <a:srgbClr val="9eccff"/>
                </a:solidFill>
                <a:latin typeface="Verdana"/>
              </a:rPr>
              <a:t>iPhone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395" strike="noStrike">
                <a:solidFill>
                  <a:srgbClr val="9eccff"/>
                </a:solidFill>
                <a:latin typeface="Verdana"/>
              </a:rPr>
              <a:t>15</a:t>
            </a:r>
            <a:r>
              <a:rPr b="0" lang="en-US" sz="2450" spc="-316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rgbClr val="9eccff"/>
                </a:solidFill>
                <a:latin typeface="Verdana"/>
              </a:rPr>
              <a:t>under </a:t>
            </a:r>
            <a:r>
              <a:rPr b="0" lang="en-US" sz="2450" spc="-1" strike="noStrike">
                <a:solidFill>
                  <a:srgbClr val="9eccff"/>
                </a:solidFill>
                <a:latin typeface="Verdana"/>
              </a:rPr>
              <a:t>500</a:t>
            </a:r>
            <a:r>
              <a:rPr b="0" lang="en-US" sz="2450" spc="-310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rgbClr val="9eccff"/>
                </a:solidFill>
                <a:latin typeface="Verdana"/>
              </a:rPr>
              <a:t>USD,</a:t>
            </a:r>
            <a:r>
              <a:rPr b="0" lang="en-US" sz="2450" spc="-30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rgbClr val="9eccff"/>
                </a:solidFill>
                <a:latin typeface="Verdana"/>
              </a:rPr>
              <a:t>send</a:t>
            </a:r>
            <a:r>
              <a:rPr b="0" lang="en-US" sz="2450" spc="-30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rgbClr val="9eccff"/>
                </a:solidFill>
                <a:latin typeface="Verdana"/>
              </a:rPr>
              <a:t>me</a:t>
            </a:r>
            <a:r>
              <a:rPr b="0" lang="en-US" sz="2450" spc="-30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177" strike="noStrike">
                <a:solidFill>
                  <a:srgbClr val="9eccff"/>
                </a:solidFill>
                <a:latin typeface="Verdana"/>
              </a:rPr>
              <a:t>an</a:t>
            </a:r>
            <a:r>
              <a:rPr b="0" lang="en-US" sz="2450" spc="-307" strike="noStrike">
                <a:solidFill>
                  <a:srgbClr val="9eccff"/>
                </a:solidFill>
                <a:latin typeface="Verdana"/>
              </a:rPr>
              <a:t> </a:t>
            </a:r>
            <a:r>
              <a:rPr b="0" lang="en-US" sz="2450" spc="-46" strike="noStrike">
                <a:solidFill>
                  <a:srgbClr val="9eccff"/>
                </a:solidFill>
                <a:latin typeface="Verdana"/>
              </a:rPr>
              <a:t>alert."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object 27" descr=""/>
          <p:cNvPicPr/>
          <p:nvPr/>
        </p:nvPicPr>
        <p:blipFill>
          <a:blip r:embed="rId9"/>
          <a:stretch/>
        </p:blipFill>
        <p:spPr>
          <a:xfrm>
            <a:off x="0" y="2148120"/>
            <a:ext cx="1158840" cy="2389680"/>
          </a:xfrm>
          <a:prstGeom prst="rect">
            <a:avLst/>
          </a:prstGeom>
          <a:ln w="0">
            <a:noFill/>
          </a:ln>
        </p:spPr>
      </p:pic>
      <p:pic>
        <p:nvPicPr>
          <p:cNvPr id="206" name="object 28" descr=""/>
          <p:cNvPicPr/>
          <p:nvPr/>
        </p:nvPicPr>
        <p:blipFill>
          <a:blip r:embed="rId10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07" name="object 29" descr=""/>
          <p:cNvPicPr/>
          <p:nvPr/>
        </p:nvPicPr>
        <p:blipFill>
          <a:blip r:embed="rId11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object 2" descr=""/>
          <p:cNvPicPr/>
          <p:nvPr/>
        </p:nvPicPr>
        <p:blipFill>
          <a:blip r:embed="rId1"/>
          <a:stretch/>
        </p:blipFill>
        <p:spPr>
          <a:xfrm>
            <a:off x="1313640" y="7242120"/>
            <a:ext cx="2912760" cy="1120680"/>
          </a:xfrm>
          <a:prstGeom prst="rect">
            <a:avLst/>
          </a:prstGeom>
          <a:ln w="0">
            <a:noFill/>
          </a:ln>
        </p:spPr>
      </p:pic>
      <p:pic>
        <p:nvPicPr>
          <p:cNvPr id="209" name="object 3" descr=""/>
          <p:cNvPicPr/>
          <p:nvPr/>
        </p:nvPicPr>
        <p:blipFill>
          <a:blip r:embed="rId2"/>
          <a:stretch/>
        </p:blipFill>
        <p:spPr>
          <a:xfrm>
            <a:off x="8893440" y="1602720"/>
            <a:ext cx="608400" cy="60840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844920" y="1386720"/>
            <a:ext cx="7277400" cy="1898280"/>
          </a:xfrm>
          <a:prstGeom prst="rect">
            <a:avLst/>
          </a:prstGeom>
          <a:noFill/>
          <a:ln w="0">
            <a:noFill/>
          </a:ln>
        </p:spPr>
        <p:txBody>
          <a:bodyPr lIns="0" rIns="0" tIns="18108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426"/>
              </a:spcBef>
              <a:buNone/>
              <a:tabLst>
                <a:tab algn="l" pos="0"/>
              </a:tabLst>
            </a:pPr>
            <a:r>
              <a:rPr b="1" lang="en-US" sz="3150" spc="-350" strike="noStrike">
                <a:solidFill>
                  <a:schemeClr val="lt1"/>
                </a:solidFill>
                <a:latin typeface="Verdana"/>
              </a:rPr>
              <a:t>Small</a:t>
            </a:r>
            <a:r>
              <a:rPr b="1" lang="en-US" sz="3150" spc="-395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250" strike="noStrike">
                <a:solidFill>
                  <a:schemeClr val="lt1"/>
                </a:solidFill>
                <a:latin typeface="Verdana"/>
              </a:rPr>
              <a:t>to</a:t>
            </a:r>
            <a:r>
              <a:rPr b="1" lang="en-US" sz="3150" spc="-39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270" strike="noStrike">
                <a:solidFill>
                  <a:schemeClr val="lt1"/>
                </a:solidFill>
                <a:latin typeface="Verdana"/>
              </a:rPr>
              <a:t>Medium-</a:t>
            </a:r>
            <a:r>
              <a:rPr b="1" lang="en-US" sz="3150" spc="-296" strike="noStrike">
                <a:solidFill>
                  <a:schemeClr val="lt1"/>
                </a:solidFill>
                <a:latin typeface="Verdana"/>
              </a:rPr>
              <a:t>Sized</a:t>
            </a:r>
            <a:r>
              <a:rPr b="1" lang="en-US" sz="3150" spc="-392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67" strike="noStrike">
                <a:solidFill>
                  <a:schemeClr val="lt1"/>
                </a:solidFill>
                <a:latin typeface="Verdana"/>
              </a:rPr>
              <a:t>Businesses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14000"/>
              </a:lnSpc>
              <a:spcBef>
                <a:spcPts val="584"/>
              </a:spcBef>
              <a:buNone/>
              <a:tabLst>
                <a:tab algn="l" pos="0"/>
              </a:tabLst>
            </a:pPr>
            <a:r>
              <a:rPr b="0" lang="en-US" sz="2450" spc="-160" strike="noStrike">
                <a:solidFill>
                  <a:schemeClr val="lt1"/>
                </a:solidFill>
                <a:latin typeface="Verdana"/>
              </a:rPr>
              <a:t>Businesses</a:t>
            </a:r>
            <a:r>
              <a:rPr b="0" lang="en-US" sz="2450" spc="-31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chemeClr val="lt1"/>
                </a:solidFill>
                <a:latin typeface="Verdana"/>
              </a:rPr>
              <a:t>that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chemeClr val="lt1"/>
                </a:solidFill>
                <a:latin typeface="Verdana"/>
              </a:rPr>
              <a:t>sell</a:t>
            </a:r>
            <a:r>
              <a:rPr b="0" lang="en-US" sz="2450" spc="-31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chemeClr val="lt1"/>
                </a:solidFill>
                <a:latin typeface="Verdana"/>
              </a:rPr>
              <a:t>products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chemeClr val="lt1"/>
                </a:solidFill>
                <a:latin typeface="Verdana"/>
              </a:rPr>
              <a:t>online</a:t>
            </a:r>
            <a:r>
              <a:rPr b="0" lang="en-US" sz="2450" spc="-31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chemeClr val="lt1"/>
                </a:solidFill>
                <a:latin typeface="Verdana"/>
              </a:rPr>
              <a:t>want</a:t>
            </a:r>
            <a:r>
              <a:rPr b="0" lang="en-US" sz="2450" spc="-31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35" strike="noStrike">
                <a:solidFill>
                  <a:schemeClr val="lt1"/>
                </a:solidFill>
                <a:latin typeface="Verdana"/>
              </a:rPr>
              <a:t>to </a:t>
            </a:r>
            <a:r>
              <a:rPr b="0" lang="en-US" sz="2450" spc="-157" strike="noStrike">
                <a:solidFill>
                  <a:schemeClr val="lt1"/>
                </a:solidFill>
                <a:latin typeface="Verdana"/>
              </a:rPr>
              <a:t>automate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chemeClr val="lt1"/>
                </a:solidFill>
                <a:latin typeface="Verdana"/>
              </a:rPr>
              <a:t>lead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chemeClr val="lt1"/>
                </a:solidFill>
                <a:latin typeface="Verdana"/>
              </a:rPr>
              <a:t>generation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chemeClr val="lt1"/>
                </a:solidFill>
                <a:latin typeface="Verdana"/>
              </a:rPr>
              <a:t>customer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06" strike="noStrike">
                <a:solidFill>
                  <a:schemeClr val="lt1"/>
                </a:solidFill>
                <a:latin typeface="Verdana"/>
              </a:rPr>
              <a:t>interaction.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object 5" descr=""/>
          <p:cNvPicPr/>
          <p:nvPr/>
        </p:nvPicPr>
        <p:blipFill>
          <a:blip r:embed="rId3"/>
          <a:stretch/>
        </p:blipFill>
        <p:spPr>
          <a:xfrm>
            <a:off x="8893440" y="363960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12" name="object 6" descr=""/>
          <p:cNvPicPr/>
          <p:nvPr/>
        </p:nvPicPr>
        <p:blipFill>
          <a:blip r:embed="rId4"/>
          <a:stretch/>
        </p:blipFill>
        <p:spPr>
          <a:xfrm>
            <a:off x="8893440" y="6067080"/>
            <a:ext cx="608400" cy="608400"/>
          </a:xfrm>
          <a:prstGeom prst="rect">
            <a:avLst/>
          </a:prstGeom>
          <a:ln w="0">
            <a:noFill/>
          </a:ln>
        </p:spPr>
      </p:pic>
      <p:pic>
        <p:nvPicPr>
          <p:cNvPr id="213" name="object 7" descr=""/>
          <p:cNvPicPr/>
          <p:nvPr/>
        </p:nvPicPr>
        <p:blipFill>
          <a:blip r:embed="rId5"/>
          <a:stretch/>
        </p:blipFill>
        <p:spPr>
          <a:xfrm>
            <a:off x="1495440" y="91080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14" name="object 8" descr=""/>
          <p:cNvPicPr/>
          <p:nvPr/>
        </p:nvPicPr>
        <p:blipFill>
          <a:blip r:embed="rId6"/>
          <a:stretch/>
        </p:blipFill>
        <p:spPr>
          <a:xfrm>
            <a:off x="2084760" y="1002960"/>
            <a:ext cx="1404000" cy="395280"/>
          </a:xfrm>
          <a:prstGeom prst="rect">
            <a:avLst/>
          </a:prstGeom>
          <a:ln w="0">
            <a:noFill/>
          </a:ln>
        </p:spPr>
      </p:pic>
      <p:pic>
        <p:nvPicPr>
          <p:cNvPr id="215" name="object 9" descr=""/>
          <p:cNvPicPr/>
          <p:nvPr/>
        </p:nvPicPr>
        <p:blipFill>
          <a:blip r:embed="rId7"/>
          <a:stretch/>
        </p:blipFill>
        <p:spPr>
          <a:xfrm>
            <a:off x="8893440" y="7713720"/>
            <a:ext cx="608400" cy="60840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9844920" y="3348000"/>
            <a:ext cx="7864560" cy="6062400"/>
          </a:xfrm>
          <a:prstGeom prst="rect">
            <a:avLst/>
          </a:prstGeom>
          <a:noFill/>
          <a:ln w="0">
            <a:noFill/>
          </a:ln>
        </p:spPr>
        <p:txBody>
          <a:bodyPr lIns="0" rIns="0" tIns="1872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474"/>
              </a:spcBef>
              <a:buNone/>
              <a:tabLst>
                <a:tab algn="l" pos="0"/>
              </a:tabLst>
            </a:pPr>
            <a:r>
              <a:rPr b="1" lang="en-US" sz="3150" spc="-100" strike="noStrike">
                <a:solidFill>
                  <a:schemeClr val="lt1"/>
                </a:solidFill>
                <a:latin typeface="Verdana"/>
              </a:rPr>
              <a:t>E-</a:t>
            </a:r>
            <a:r>
              <a:rPr b="1" lang="en-US" sz="3150" spc="-350" strike="noStrike">
                <a:solidFill>
                  <a:schemeClr val="lt1"/>
                </a:solidFill>
                <a:latin typeface="Verdana"/>
              </a:rPr>
              <a:t>commerce,</a:t>
            </a:r>
            <a:r>
              <a:rPr b="1" lang="en-US" sz="3150" spc="-4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290" strike="noStrike">
                <a:solidFill>
                  <a:schemeClr val="lt1"/>
                </a:solidFill>
                <a:latin typeface="Verdana"/>
              </a:rPr>
              <a:t>Tech</a:t>
            </a:r>
            <a:r>
              <a:rPr b="1" lang="en-US" sz="3150" spc="-395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41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1" lang="en-US" sz="3150" spc="-395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270" strike="noStrike">
                <a:solidFill>
                  <a:schemeClr val="lt1"/>
                </a:solidFill>
                <a:latin typeface="Verdana"/>
              </a:rPr>
              <a:t>Electronics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14000"/>
              </a:lnSpc>
              <a:spcBef>
                <a:spcPts val="621"/>
              </a:spcBef>
              <a:buNone/>
              <a:tabLst>
                <a:tab algn="l" pos="0"/>
              </a:tabLst>
            </a:pPr>
            <a:r>
              <a:rPr b="0" lang="en-US" sz="2450" spc="-80" strike="noStrike">
                <a:solidFill>
                  <a:schemeClr val="lt1"/>
                </a:solidFill>
                <a:latin typeface="Verdana"/>
              </a:rPr>
              <a:t>Online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60" strike="noStrike">
                <a:solidFill>
                  <a:schemeClr val="lt1"/>
                </a:solidFill>
                <a:latin typeface="Verdana"/>
              </a:rPr>
              <a:t>retailers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6" strike="noStrike">
                <a:solidFill>
                  <a:schemeClr val="lt1"/>
                </a:solidFill>
                <a:latin typeface="Verdana"/>
              </a:rPr>
              <a:t>looking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chemeClr val="lt1"/>
                </a:solidFill>
                <a:latin typeface="Verdana"/>
              </a:rPr>
              <a:t>to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chemeClr val="lt1"/>
                </a:solidFill>
                <a:latin typeface="Verdana"/>
              </a:rPr>
              <a:t>increase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chemeClr val="lt1"/>
                </a:solidFill>
                <a:latin typeface="Verdana"/>
              </a:rPr>
              <a:t>sales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65" strike="noStrike">
                <a:solidFill>
                  <a:schemeClr val="lt1"/>
                </a:solidFill>
                <a:latin typeface="Verdana"/>
              </a:rPr>
              <a:t>by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chemeClr val="lt1"/>
                </a:solidFill>
                <a:latin typeface="Verdana"/>
              </a:rPr>
              <a:t>targeting </a:t>
            </a:r>
            <a:r>
              <a:rPr b="0" lang="en-US" sz="2450" spc="-114" strike="noStrike">
                <a:solidFill>
                  <a:schemeClr val="lt1"/>
                </a:solidFill>
                <a:latin typeface="Verdana"/>
              </a:rPr>
              <a:t>potential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chemeClr val="lt1"/>
                </a:solidFill>
                <a:latin typeface="Verdana"/>
              </a:rPr>
              <a:t>buyers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chemeClr val="lt1"/>
                </a:solidFill>
                <a:latin typeface="Verdana"/>
              </a:rPr>
              <a:t>on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chemeClr val="lt1"/>
                </a:solidFill>
                <a:latin typeface="Verdana"/>
              </a:rPr>
              <a:t>social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202" strike="noStrike">
                <a:solidFill>
                  <a:schemeClr val="lt1"/>
                </a:solidFill>
                <a:latin typeface="Verdana"/>
              </a:rPr>
              <a:t>media.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71" strike="noStrike">
                <a:solidFill>
                  <a:schemeClr val="lt1"/>
                </a:solidFill>
                <a:latin typeface="Verdana"/>
              </a:rPr>
              <a:t>Sellers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86" strike="noStrike">
                <a:solidFill>
                  <a:schemeClr val="lt1"/>
                </a:solidFill>
                <a:latin typeface="Verdana"/>
              </a:rPr>
              <a:t>of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chemeClr val="lt1"/>
                </a:solidFill>
                <a:latin typeface="Verdana"/>
              </a:rPr>
              <a:t>high-</a:t>
            </a:r>
            <a:r>
              <a:rPr b="0" lang="en-US" sz="2450" spc="-66" strike="noStrike">
                <a:solidFill>
                  <a:schemeClr val="lt1"/>
                </a:solidFill>
                <a:latin typeface="Verdana"/>
              </a:rPr>
              <a:t>demand </a:t>
            </a:r>
            <a:r>
              <a:rPr b="0" lang="en-US" sz="2450" spc="-114" strike="noStrike">
                <a:solidFill>
                  <a:schemeClr val="lt1"/>
                </a:solidFill>
                <a:latin typeface="Verdana"/>
              </a:rPr>
              <a:t>products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chemeClr val="lt1"/>
                </a:solidFill>
                <a:latin typeface="Verdana"/>
              </a:rPr>
              <a:t>like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82" strike="noStrike">
                <a:solidFill>
                  <a:schemeClr val="lt1"/>
                </a:solidFill>
                <a:latin typeface="Verdana"/>
              </a:rPr>
              <a:t>smartphones,</a:t>
            </a:r>
            <a:r>
              <a:rPr b="0" lang="en-US" sz="2450" spc="-29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57" strike="noStrike">
                <a:solidFill>
                  <a:schemeClr val="lt1"/>
                </a:solidFill>
                <a:latin typeface="Verdana"/>
              </a:rPr>
              <a:t>laptops,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0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0" lang="en-US" sz="2450" spc="-29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chemeClr val="lt1"/>
                </a:solidFill>
                <a:latin typeface="Verdana"/>
              </a:rPr>
              <a:t>gadgets.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160"/>
              </a:spcBef>
              <a:buNone/>
              <a:tabLst>
                <a:tab algn="l" pos="0"/>
              </a:tabLst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150" spc="-262" strike="noStrike">
                <a:solidFill>
                  <a:schemeClr val="lt1"/>
                </a:solidFill>
                <a:latin typeface="Verdana"/>
              </a:rPr>
              <a:t>Local</a:t>
            </a:r>
            <a:r>
              <a:rPr b="1" lang="en-US" sz="3150" spc="-40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27" strike="noStrike">
                <a:solidFill>
                  <a:schemeClr val="lt1"/>
                </a:solidFill>
                <a:latin typeface="Verdana"/>
              </a:rPr>
              <a:t>Sellers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1054"/>
              </a:spcBef>
              <a:buNone/>
              <a:tabLst>
                <a:tab algn="l" pos="0"/>
              </a:tabLst>
            </a:pPr>
            <a:r>
              <a:rPr b="0" lang="en-US" sz="2450" spc="-171" strike="noStrike">
                <a:solidFill>
                  <a:schemeClr val="lt1"/>
                </a:solidFill>
                <a:latin typeface="Verdana"/>
              </a:rPr>
              <a:t>Sellers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7" strike="noStrike">
                <a:solidFill>
                  <a:schemeClr val="lt1"/>
                </a:solidFill>
                <a:latin typeface="Verdana"/>
              </a:rPr>
              <a:t>targeting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chemeClr val="lt1"/>
                </a:solidFill>
                <a:latin typeface="Verdana"/>
              </a:rPr>
              <a:t>specific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45" strike="noStrike">
                <a:solidFill>
                  <a:schemeClr val="lt1"/>
                </a:solidFill>
                <a:latin typeface="Verdana"/>
              </a:rPr>
              <a:t>regions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chemeClr val="lt1"/>
                </a:solidFill>
                <a:latin typeface="Verdana"/>
              </a:rPr>
              <a:t>or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chemeClr val="lt1"/>
                </a:solidFill>
                <a:latin typeface="Verdana"/>
              </a:rPr>
              <a:t>countries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spcBef>
                <a:spcPts val="2166"/>
              </a:spcBef>
              <a:buNone/>
              <a:tabLst>
                <a:tab algn="l" pos="0"/>
              </a:tabLst>
            </a:pP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150" spc="-310" strike="noStrike">
                <a:solidFill>
                  <a:schemeClr val="lt1"/>
                </a:solidFill>
                <a:latin typeface="Verdana"/>
              </a:rPr>
              <a:t>Entrepreneurs</a:t>
            </a:r>
            <a:r>
              <a:rPr b="1" lang="en-US" sz="3150" spc="-38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41" strike="noStrike">
                <a:solidFill>
                  <a:schemeClr val="lt1"/>
                </a:solidFill>
                <a:latin typeface="Verdana"/>
              </a:rPr>
              <a:t>and</a:t>
            </a:r>
            <a:r>
              <a:rPr b="1" lang="en-US" sz="3150" spc="-38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1" lang="en-US" sz="3150" spc="-321" strike="noStrike">
                <a:solidFill>
                  <a:schemeClr val="lt1"/>
                </a:solidFill>
                <a:latin typeface="Verdana"/>
              </a:rPr>
              <a:t>Resellers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  <a:p>
            <a:pPr marL="12600" indent="0">
              <a:lnSpc>
                <a:spcPct val="114000"/>
              </a:lnSpc>
              <a:spcBef>
                <a:spcPts val="621"/>
              </a:spcBef>
              <a:buNone/>
              <a:tabLst>
                <a:tab algn="l" pos="0"/>
              </a:tabLst>
            </a:pPr>
            <a:r>
              <a:rPr b="0" lang="en-US" sz="2450" spc="-165" strike="noStrike">
                <a:solidFill>
                  <a:schemeClr val="lt1"/>
                </a:solidFill>
                <a:latin typeface="Verdana"/>
              </a:rPr>
              <a:t>Individuals</a:t>
            </a:r>
            <a:r>
              <a:rPr b="0" lang="en-US" sz="2450" spc="-310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chemeClr val="lt1"/>
                </a:solidFill>
                <a:latin typeface="Verdana"/>
              </a:rPr>
              <a:t>or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chemeClr val="lt1"/>
                </a:solidFill>
                <a:latin typeface="Verdana"/>
              </a:rPr>
              <a:t>small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85" strike="noStrike">
                <a:solidFill>
                  <a:schemeClr val="lt1"/>
                </a:solidFill>
                <a:latin typeface="Verdana"/>
              </a:rPr>
              <a:t>teams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chemeClr val="lt1"/>
                </a:solidFill>
                <a:latin typeface="Verdana"/>
              </a:rPr>
              <a:t>selling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14" strike="noStrike">
                <a:solidFill>
                  <a:schemeClr val="lt1"/>
                </a:solidFill>
                <a:latin typeface="Verdana"/>
              </a:rPr>
              <a:t>products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11" strike="noStrike">
                <a:solidFill>
                  <a:schemeClr val="lt1"/>
                </a:solidFill>
                <a:latin typeface="Verdana"/>
              </a:rPr>
              <a:t>on</a:t>
            </a:r>
            <a:r>
              <a:rPr b="0" lang="en-US" sz="2450" spc="-307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00" strike="noStrike">
                <a:solidFill>
                  <a:schemeClr val="lt1"/>
                </a:solidFill>
                <a:latin typeface="Verdana"/>
              </a:rPr>
              <a:t>platforms </a:t>
            </a:r>
            <a:r>
              <a:rPr b="0" lang="en-US" sz="2450" spc="-140" strike="noStrike">
                <a:solidFill>
                  <a:schemeClr val="lt1"/>
                </a:solidFill>
                <a:latin typeface="Verdana"/>
              </a:rPr>
              <a:t>like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92" strike="noStrike">
                <a:solidFill>
                  <a:schemeClr val="lt1"/>
                </a:solidFill>
                <a:latin typeface="Verdana"/>
              </a:rPr>
              <a:t>Facebook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31" strike="noStrike">
                <a:solidFill>
                  <a:schemeClr val="lt1"/>
                </a:solidFill>
                <a:latin typeface="Verdana"/>
              </a:rPr>
              <a:t>Marketplace,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222" strike="noStrike">
                <a:solidFill>
                  <a:schemeClr val="lt1"/>
                </a:solidFill>
                <a:latin typeface="Verdana"/>
              </a:rPr>
              <a:t>Instagram,</a:t>
            </a:r>
            <a:r>
              <a:rPr b="0" lang="en-US" sz="2450" spc="-301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51" strike="noStrike">
                <a:solidFill>
                  <a:schemeClr val="lt1"/>
                </a:solidFill>
                <a:latin typeface="Verdana"/>
              </a:rPr>
              <a:t>or</a:t>
            </a:r>
            <a:r>
              <a:rPr b="0" lang="en-US" sz="2450" spc="-296" strike="noStrike">
                <a:solidFill>
                  <a:schemeClr val="lt1"/>
                </a:solidFill>
                <a:latin typeface="Verdana"/>
              </a:rPr>
              <a:t> </a:t>
            </a:r>
            <a:r>
              <a:rPr b="0" lang="en-US" sz="2450" spc="-12" strike="noStrike">
                <a:solidFill>
                  <a:schemeClr val="lt1"/>
                </a:solidFill>
                <a:latin typeface="Verdana"/>
              </a:rPr>
              <a:t>eBay.</a:t>
            </a:r>
            <a:endParaRPr b="0" lang="en-US" sz="2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2025-02-06T12:39:28Z</dcterms:created>
  <dc:creator>iolipay LLC</dc:creator>
  <dc:description/>
  <cp:keywords>DAGeKG0ixHc BAEKVNRK90E 0</cp:keywords>
  <dc:language>en-US</dc:language>
  <cp:lastModifiedBy/>
  <dcterms:modified xsi:type="dcterms:W3CDTF">2025-02-07T08:53:10Z</dcterms:modified>
  <cp:revision>6</cp:revision>
  <dc:subject/>
  <dc:title>Company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2025-02-06T00:00:00Z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Canva</vt:lpwstr>
  </property>
</Properties>
</file>